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1" r:id="rId3"/>
    <p:sldId id="279" r:id="rId4"/>
    <p:sldId id="287" r:id="rId5"/>
    <p:sldId id="283" r:id="rId6"/>
    <p:sldId id="285" r:id="rId7"/>
    <p:sldId id="286" r:id="rId8"/>
    <p:sldId id="289" r:id="rId9"/>
    <p:sldId id="288" r:id="rId10"/>
    <p:sldId id="290" r:id="rId11"/>
    <p:sldId id="291" r:id="rId12"/>
    <p:sldId id="292" r:id="rId13"/>
    <p:sldId id="293" r:id="rId14"/>
    <p:sldId id="294" r:id="rId15"/>
    <p:sldId id="282" r:id="rId16"/>
    <p:sldId id="295" r:id="rId17"/>
    <p:sldId id="296" r:id="rId18"/>
    <p:sldId id="298" r:id="rId19"/>
    <p:sldId id="297" r:id="rId20"/>
    <p:sldId id="299" r:id="rId21"/>
    <p:sldId id="300" r:id="rId22"/>
    <p:sldId id="302" r:id="rId23"/>
    <p:sldId id="303" r:id="rId24"/>
    <p:sldId id="304" r:id="rId25"/>
    <p:sldId id="305" r:id="rId26"/>
  </p:sldIdLst>
  <p:sldSz cx="9144000" cy="6858000" type="screen4x3"/>
  <p:notesSz cx="6858000" cy="9144000"/>
  <p:defaultTextStyle>
    <a:lvl1pPr marL="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9" autoAdjust="0"/>
    <p:restoredTop sz="73477" autoAdjust="0"/>
  </p:normalViewPr>
  <p:slideViewPr>
    <p:cSldViewPr>
      <p:cViewPr varScale="1">
        <p:scale>
          <a:sx n="47" d="100"/>
          <a:sy n="47" d="100"/>
        </p:scale>
        <p:origin x="1752" y="4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185369-34CB-467F-9DB9-FF46B7480D59}" type="doc">
      <dgm:prSet loTypeId="urn:microsoft.com/office/officeart/2005/8/layout/venn2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BE704BF0-B1F4-4C97-80EC-256CB48614FD}">
      <dgm:prSet phldrT="[Tekst]" custT="1"/>
      <dgm:spPr/>
      <dgm:t>
        <a:bodyPr/>
        <a:lstStyle/>
        <a:p>
          <a:r>
            <a:rPr lang="pl-PL" sz="2400" b="1" dirty="0" err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External</a:t>
          </a:r>
          <a:r>
            <a:rPr lang="pl-PL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400" b="1" dirty="0" err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school</a:t>
          </a:r>
          <a:r>
            <a:rPr lang="pl-PL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400" b="1" dirty="0" err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pl-PL" sz="2400" b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1A7709-2763-4B73-8D3A-3CB367BDA4F9}" type="parTrans" cxnId="{3F4F66A9-5D2A-4AA7-BF72-C2C4AD252BAA}">
      <dgm:prSet/>
      <dgm:spPr/>
      <dgm:t>
        <a:bodyPr/>
        <a:lstStyle/>
        <a:p>
          <a:endParaRPr lang="pl-PL"/>
        </a:p>
      </dgm:t>
    </dgm:pt>
    <dgm:pt modelId="{E7AA7601-282A-4979-8F86-962DE9201981}" type="sibTrans" cxnId="{3F4F66A9-5D2A-4AA7-BF72-C2C4AD252BAA}">
      <dgm:prSet/>
      <dgm:spPr/>
      <dgm:t>
        <a:bodyPr/>
        <a:lstStyle/>
        <a:p>
          <a:endParaRPr lang="pl-PL"/>
        </a:p>
      </dgm:t>
    </dgm:pt>
    <dgm:pt modelId="{40C9477F-F635-44B9-8397-522495DEFE06}">
      <dgm:prSet phldrT="[Tekst]" custT="1"/>
      <dgm:spPr/>
      <dgm:t>
        <a:bodyPr/>
        <a:lstStyle/>
        <a:p>
          <a:r>
            <a:rPr lang="pl-PL" sz="2400" b="1" dirty="0" err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Internal</a:t>
          </a:r>
          <a:r>
            <a:rPr lang="pl-PL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400" b="1" dirty="0" err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school</a:t>
          </a:r>
          <a:r>
            <a:rPr lang="pl-PL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400" b="1" dirty="0" err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pl-PL" sz="2400" b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520F65-3EF8-4586-A6F8-C6122414C20F}" type="parTrans" cxnId="{D42A8FD3-B47D-4F1A-AA69-93393E64045B}">
      <dgm:prSet/>
      <dgm:spPr/>
      <dgm:t>
        <a:bodyPr/>
        <a:lstStyle/>
        <a:p>
          <a:endParaRPr lang="pl-PL"/>
        </a:p>
      </dgm:t>
    </dgm:pt>
    <dgm:pt modelId="{07BD47B0-FDA8-442E-8F13-F9B5535A753C}" type="sibTrans" cxnId="{D42A8FD3-B47D-4F1A-AA69-93393E64045B}">
      <dgm:prSet/>
      <dgm:spPr/>
      <dgm:t>
        <a:bodyPr/>
        <a:lstStyle/>
        <a:p>
          <a:endParaRPr lang="pl-PL"/>
        </a:p>
      </dgm:t>
    </dgm:pt>
    <dgm:pt modelId="{B5FCCEE4-A7B3-4490-AF4F-CD44A623C626}">
      <dgm:prSet phldrT="[Tekst]" custT="1"/>
      <dgm:spPr/>
      <dgm:t>
        <a:bodyPr/>
        <a:lstStyle/>
        <a:p>
          <a:r>
            <a:rPr lang="pl-PL" sz="2400" b="1" dirty="0" err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Teacher’s</a:t>
          </a:r>
          <a:r>
            <a:rPr lang="pl-PL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400" b="1" dirty="0" err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self-evaluation</a:t>
          </a:r>
          <a:endParaRPr lang="pl-PL" sz="2400" b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29669C-EF39-4B70-8A42-6B0C0A4A061F}" type="parTrans" cxnId="{FA6DEB5B-D53A-4195-848C-28D566014120}">
      <dgm:prSet/>
      <dgm:spPr/>
      <dgm:t>
        <a:bodyPr/>
        <a:lstStyle/>
        <a:p>
          <a:endParaRPr lang="pl-PL"/>
        </a:p>
      </dgm:t>
    </dgm:pt>
    <dgm:pt modelId="{AF7FA94D-486D-4B79-BEF9-EF68C3BD2FFA}" type="sibTrans" cxnId="{FA6DEB5B-D53A-4195-848C-28D566014120}">
      <dgm:prSet/>
      <dgm:spPr/>
      <dgm:t>
        <a:bodyPr/>
        <a:lstStyle/>
        <a:p>
          <a:endParaRPr lang="pl-PL"/>
        </a:p>
      </dgm:t>
    </dgm:pt>
    <dgm:pt modelId="{5DCBBC01-AC4D-46B6-A959-E2B589020C94}" type="pres">
      <dgm:prSet presAssocID="{D1185369-34CB-467F-9DB9-FF46B7480D59}" presName="Name0" presStyleCnt="0">
        <dgm:presLayoutVars>
          <dgm:chMax val="7"/>
          <dgm:resizeHandles val="exact"/>
        </dgm:presLayoutVars>
      </dgm:prSet>
      <dgm:spPr/>
    </dgm:pt>
    <dgm:pt modelId="{93446B34-D3C5-4F30-9B7D-8154A1A7CBB6}" type="pres">
      <dgm:prSet presAssocID="{D1185369-34CB-467F-9DB9-FF46B7480D59}" presName="comp1" presStyleCnt="0"/>
      <dgm:spPr/>
    </dgm:pt>
    <dgm:pt modelId="{95342E4E-C705-492A-9078-DB39ED5C875B}" type="pres">
      <dgm:prSet presAssocID="{D1185369-34CB-467F-9DB9-FF46B7480D59}" presName="circle1" presStyleLbl="node1" presStyleIdx="0" presStyleCnt="3"/>
      <dgm:spPr/>
    </dgm:pt>
    <dgm:pt modelId="{7F511F0E-3CF6-48B7-B590-7890561C3DCF}" type="pres">
      <dgm:prSet presAssocID="{D1185369-34CB-467F-9DB9-FF46B7480D59}" presName="c1text" presStyleLbl="node1" presStyleIdx="0" presStyleCnt="3">
        <dgm:presLayoutVars>
          <dgm:bulletEnabled val="1"/>
        </dgm:presLayoutVars>
      </dgm:prSet>
      <dgm:spPr/>
    </dgm:pt>
    <dgm:pt modelId="{57E0E131-D427-4744-A595-6A6D830619D8}" type="pres">
      <dgm:prSet presAssocID="{D1185369-34CB-467F-9DB9-FF46B7480D59}" presName="comp2" presStyleCnt="0"/>
      <dgm:spPr/>
    </dgm:pt>
    <dgm:pt modelId="{E98791A9-124D-47C6-AA28-64452BC749D3}" type="pres">
      <dgm:prSet presAssocID="{D1185369-34CB-467F-9DB9-FF46B7480D59}" presName="circle2" presStyleLbl="node1" presStyleIdx="1" presStyleCnt="3"/>
      <dgm:spPr/>
    </dgm:pt>
    <dgm:pt modelId="{C59E65F4-A381-43D6-8EDB-414C37CC644C}" type="pres">
      <dgm:prSet presAssocID="{D1185369-34CB-467F-9DB9-FF46B7480D59}" presName="c2text" presStyleLbl="node1" presStyleIdx="1" presStyleCnt="3">
        <dgm:presLayoutVars>
          <dgm:bulletEnabled val="1"/>
        </dgm:presLayoutVars>
      </dgm:prSet>
      <dgm:spPr/>
    </dgm:pt>
    <dgm:pt modelId="{A5CBF400-8E1F-4A48-99D8-CE74509B4665}" type="pres">
      <dgm:prSet presAssocID="{D1185369-34CB-467F-9DB9-FF46B7480D59}" presName="comp3" presStyleCnt="0"/>
      <dgm:spPr/>
    </dgm:pt>
    <dgm:pt modelId="{1049444F-9E79-424F-B259-5FF08D636835}" type="pres">
      <dgm:prSet presAssocID="{D1185369-34CB-467F-9DB9-FF46B7480D59}" presName="circle3" presStyleLbl="node1" presStyleIdx="2" presStyleCnt="3"/>
      <dgm:spPr/>
    </dgm:pt>
    <dgm:pt modelId="{1E723754-E0BA-4F2A-813D-C812D375A490}" type="pres">
      <dgm:prSet presAssocID="{D1185369-34CB-467F-9DB9-FF46B7480D59}" presName="c3text" presStyleLbl="node1" presStyleIdx="2" presStyleCnt="3">
        <dgm:presLayoutVars>
          <dgm:bulletEnabled val="1"/>
        </dgm:presLayoutVars>
      </dgm:prSet>
      <dgm:spPr/>
    </dgm:pt>
  </dgm:ptLst>
  <dgm:cxnLst>
    <dgm:cxn modelId="{302C913D-F6EA-447F-8A40-283FC12FA66C}" type="presOf" srcId="{40C9477F-F635-44B9-8397-522495DEFE06}" destId="{C59E65F4-A381-43D6-8EDB-414C37CC644C}" srcOrd="1" destOrd="0" presId="urn:microsoft.com/office/officeart/2005/8/layout/venn2"/>
    <dgm:cxn modelId="{FA6DEB5B-D53A-4195-848C-28D566014120}" srcId="{D1185369-34CB-467F-9DB9-FF46B7480D59}" destId="{B5FCCEE4-A7B3-4490-AF4F-CD44A623C626}" srcOrd="2" destOrd="0" parTransId="{1529669C-EF39-4B70-8A42-6B0C0A4A061F}" sibTransId="{AF7FA94D-486D-4B79-BEF9-EF68C3BD2FFA}"/>
    <dgm:cxn modelId="{274DFA71-A764-4D46-A8BF-26B2D6E2AC60}" type="presOf" srcId="{BE704BF0-B1F4-4C97-80EC-256CB48614FD}" destId="{7F511F0E-3CF6-48B7-B590-7890561C3DCF}" srcOrd="1" destOrd="0" presId="urn:microsoft.com/office/officeart/2005/8/layout/venn2"/>
    <dgm:cxn modelId="{8A9E5681-9287-4039-BA08-8DD72CB561C8}" type="presOf" srcId="{B5FCCEE4-A7B3-4490-AF4F-CD44A623C626}" destId="{1049444F-9E79-424F-B259-5FF08D636835}" srcOrd="0" destOrd="0" presId="urn:microsoft.com/office/officeart/2005/8/layout/venn2"/>
    <dgm:cxn modelId="{0672FE94-0DE1-4238-8D12-831BB4DA3454}" type="presOf" srcId="{BE704BF0-B1F4-4C97-80EC-256CB48614FD}" destId="{95342E4E-C705-492A-9078-DB39ED5C875B}" srcOrd="0" destOrd="0" presId="urn:microsoft.com/office/officeart/2005/8/layout/venn2"/>
    <dgm:cxn modelId="{3F4F66A9-5D2A-4AA7-BF72-C2C4AD252BAA}" srcId="{D1185369-34CB-467F-9DB9-FF46B7480D59}" destId="{BE704BF0-B1F4-4C97-80EC-256CB48614FD}" srcOrd="0" destOrd="0" parTransId="{201A7709-2763-4B73-8D3A-3CB367BDA4F9}" sibTransId="{E7AA7601-282A-4979-8F86-962DE9201981}"/>
    <dgm:cxn modelId="{9C2E83A9-ACCA-491E-9ADC-D4111ADE4D21}" type="presOf" srcId="{D1185369-34CB-467F-9DB9-FF46B7480D59}" destId="{5DCBBC01-AC4D-46B6-A959-E2B589020C94}" srcOrd="0" destOrd="0" presId="urn:microsoft.com/office/officeart/2005/8/layout/venn2"/>
    <dgm:cxn modelId="{F829A9CD-AD10-4922-9AC3-E11D0CB9E3D1}" type="presOf" srcId="{40C9477F-F635-44B9-8397-522495DEFE06}" destId="{E98791A9-124D-47C6-AA28-64452BC749D3}" srcOrd="0" destOrd="0" presId="urn:microsoft.com/office/officeart/2005/8/layout/venn2"/>
    <dgm:cxn modelId="{D42A8FD3-B47D-4F1A-AA69-93393E64045B}" srcId="{D1185369-34CB-467F-9DB9-FF46B7480D59}" destId="{40C9477F-F635-44B9-8397-522495DEFE06}" srcOrd="1" destOrd="0" parTransId="{D7520F65-3EF8-4586-A6F8-C6122414C20F}" sibTransId="{07BD47B0-FDA8-442E-8F13-F9B5535A753C}"/>
    <dgm:cxn modelId="{A2C64EFC-D09A-4073-9412-1B19D767BB73}" type="presOf" srcId="{B5FCCEE4-A7B3-4490-AF4F-CD44A623C626}" destId="{1E723754-E0BA-4F2A-813D-C812D375A490}" srcOrd="1" destOrd="0" presId="urn:microsoft.com/office/officeart/2005/8/layout/venn2"/>
    <dgm:cxn modelId="{F569B43D-7303-44E9-8556-8B838C931F8E}" type="presParOf" srcId="{5DCBBC01-AC4D-46B6-A959-E2B589020C94}" destId="{93446B34-D3C5-4F30-9B7D-8154A1A7CBB6}" srcOrd="0" destOrd="0" presId="urn:microsoft.com/office/officeart/2005/8/layout/venn2"/>
    <dgm:cxn modelId="{B5C77851-B0B3-4D50-A9C9-2CEB5C56D007}" type="presParOf" srcId="{93446B34-D3C5-4F30-9B7D-8154A1A7CBB6}" destId="{95342E4E-C705-492A-9078-DB39ED5C875B}" srcOrd="0" destOrd="0" presId="urn:microsoft.com/office/officeart/2005/8/layout/venn2"/>
    <dgm:cxn modelId="{82211AFE-6DE6-4202-AEF3-FFC290025854}" type="presParOf" srcId="{93446B34-D3C5-4F30-9B7D-8154A1A7CBB6}" destId="{7F511F0E-3CF6-48B7-B590-7890561C3DCF}" srcOrd="1" destOrd="0" presId="urn:microsoft.com/office/officeart/2005/8/layout/venn2"/>
    <dgm:cxn modelId="{69394F9C-C367-45E5-B655-885D8594A6FA}" type="presParOf" srcId="{5DCBBC01-AC4D-46B6-A959-E2B589020C94}" destId="{57E0E131-D427-4744-A595-6A6D830619D8}" srcOrd="1" destOrd="0" presId="urn:microsoft.com/office/officeart/2005/8/layout/venn2"/>
    <dgm:cxn modelId="{8546C46B-6FD4-4A14-86A2-090F4E2AC643}" type="presParOf" srcId="{57E0E131-D427-4744-A595-6A6D830619D8}" destId="{E98791A9-124D-47C6-AA28-64452BC749D3}" srcOrd="0" destOrd="0" presId="urn:microsoft.com/office/officeart/2005/8/layout/venn2"/>
    <dgm:cxn modelId="{9EF1283A-1A36-4F6B-AA3E-2B842C4FA818}" type="presParOf" srcId="{57E0E131-D427-4744-A595-6A6D830619D8}" destId="{C59E65F4-A381-43D6-8EDB-414C37CC644C}" srcOrd="1" destOrd="0" presId="urn:microsoft.com/office/officeart/2005/8/layout/venn2"/>
    <dgm:cxn modelId="{15CDEC9D-862E-4E1D-8EDB-7A39D2EEBAD6}" type="presParOf" srcId="{5DCBBC01-AC4D-46B6-A959-E2B589020C94}" destId="{A5CBF400-8E1F-4A48-99D8-CE74509B4665}" srcOrd="2" destOrd="0" presId="urn:microsoft.com/office/officeart/2005/8/layout/venn2"/>
    <dgm:cxn modelId="{844548EC-523B-4DE0-BC93-1A48FCB040CB}" type="presParOf" srcId="{A5CBF400-8E1F-4A48-99D8-CE74509B4665}" destId="{1049444F-9E79-424F-B259-5FF08D636835}" srcOrd="0" destOrd="0" presId="urn:microsoft.com/office/officeart/2005/8/layout/venn2"/>
    <dgm:cxn modelId="{8D1DC1E1-04AE-4F1B-A38D-2F61EE8275C5}" type="presParOf" srcId="{A5CBF400-8E1F-4A48-99D8-CE74509B4665}" destId="{1E723754-E0BA-4F2A-813D-C812D375A49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AC959F3-650C-47C2-8316-FC9DD166A77D}" type="doc">
      <dgm:prSet loTypeId="urn:microsoft.com/office/officeart/2005/8/layout/cycle7" loCatId="cycle" qsTypeId="urn:microsoft.com/office/officeart/2005/8/quickstyle/3d2#7" qsCatId="3D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30502249-81A9-47E2-BEED-90CB96588B9F}">
      <dgm:prSet phldrT="[Tekst]" custT="1"/>
      <dgm:spPr/>
      <dgm:t>
        <a:bodyPr/>
        <a:lstStyle/>
        <a:p>
          <a:r>
            <a:rPr lang="pl-PL" sz="1800" b="1" dirty="0" err="1">
              <a:solidFill>
                <a:schemeClr val="tx1"/>
              </a:solidFill>
            </a:rPr>
            <a:t>students</a:t>
          </a:r>
          <a:endParaRPr lang="pl-PL" sz="1800" b="1" dirty="0">
            <a:solidFill>
              <a:schemeClr val="tx1"/>
            </a:solidFill>
          </a:endParaRPr>
        </a:p>
      </dgm:t>
    </dgm:pt>
    <dgm:pt modelId="{C1D4412E-4B4B-40E3-9D11-CE80A03DECCE}" type="parTrans" cxnId="{7CAB570E-E1D7-4A7A-AFDB-7FB801770FBB}">
      <dgm:prSet/>
      <dgm:spPr/>
      <dgm:t>
        <a:bodyPr/>
        <a:lstStyle/>
        <a:p>
          <a:endParaRPr lang="pl-PL" sz="2800" b="1">
            <a:solidFill>
              <a:schemeClr val="tx1"/>
            </a:solidFill>
          </a:endParaRPr>
        </a:p>
      </dgm:t>
    </dgm:pt>
    <dgm:pt modelId="{D79DC729-120B-4671-9E74-283BAB09005B}" type="sibTrans" cxnId="{7CAB570E-E1D7-4A7A-AFDB-7FB801770FBB}">
      <dgm:prSet custT="1"/>
      <dgm:spPr/>
      <dgm:t>
        <a:bodyPr/>
        <a:lstStyle/>
        <a:p>
          <a:endParaRPr lang="pl-PL" sz="1600" b="1">
            <a:solidFill>
              <a:schemeClr val="tx1"/>
            </a:solidFill>
          </a:endParaRPr>
        </a:p>
      </dgm:t>
    </dgm:pt>
    <dgm:pt modelId="{0686E0B5-1140-4359-9E41-2AF79FF2D606}">
      <dgm:prSet phldrT="[Tekst]" custT="1"/>
      <dgm:spPr/>
      <dgm:t>
        <a:bodyPr/>
        <a:lstStyle/>
        <a:p>
          <a:r>
            <a:rPr lang="pl-PL" sz="1800" b="1" dirty="0" err="1">
              <a:solidFill>
                <a:schemeClr val="tx1"/>
              </a:solidFill>
            </a:rPr>
            <a:t>school</a:t>
          </a:r>
          <a:r>
            <a:rPr lang="pl-PL" sz="1800" b="1" dirty="0">
              <a:solidFill>
                <a:schemeClr val="tx1"/>
              </a:solidFill>
            </a:rPr>
            <a:t> </a:t>
          </a:r>
          <a:r>
            <a:rPr lang="pl-PL" sz="1800" b="1" dirty="0" err="1">
              <a:solidFill>
                <a:schemeClr val="tx1"/>
              </a:solidFill>
            </a:rPr>
            <a:t>employees</a:t>
          </a:r>
          <a:endParaRPr lang="pl-PL" sz="1800" b="1" dirty="0">
            <a:solidFill>
              <a:schemeClr val="tx1"/>
            </a:solidFill>
          </a:endParaRPr>
        </a:p>
      </dgm:t>
    </dgm:pt>
    <dgm:pt modelId="{B1AD46DB-6D1B-4AE4-A3FB-957E5DC2A9D8}" type="parTrans" cxnId="{BC50D821-B539-4636-90C6-4DDE30E0CFEF}">
      <dgm:prSet/>
      <dgm:spPr/>
      <dgm:t>
        <a:bodyPr/>
        <a:lstStyle/>
        <a:p>
          <a:endParaRPr lang="pl-PL" sz="2800" b="1">
            <a:solidFill>
              <a:schemeClr val="tx1"/>
            </a:solidFill>
          </a:endParaRPr>
        </a:p>
      </dgm:t>
    </dgm:pt>
    <dgm:pt modelId="{39B6F626-5153-4E99-B6A3-F23C0310F461}" type="sibTrans" cxnId="{BC50D821-B539-4636-90C6-4DDE30E0CFEF}">
      <dgm:prSet custT="1"/>
      <dgm:spPr/>
      <dgm:t>
        <a:bodyPr/>
        <a:lstStyle/>
        <a:p>
          <a:endParaRPr lang="pl-PL" sz="1600" b="1">
            <a:solidFill>
              <a:schemeClr val="tx1"/>
            </a:solidFill>
          </a:endParaRPr>
        </a:p>
      </dgm:t>
    </dgm:pt>
    <dgm:pt modelId="{04A5838B-B8C5-4AA9-BFC2-471D4680D58D}">
      <dgm:prSet phldrT="[Tekst]" custT="1"/>
      <dgm:spPr/>
      <dgm:t>
        <a:bodyPr/>
        <a:lstStyle/>
        <a:p>
          <a:r>
            <a:rPr lang="pl-PL" sz="1800" b="1" dirty="0" err="1">
              <a:solidFill>
                <a:schemeClr val="tx1"/>
              </a:solidFill>
            </a:rPr>
            <a:t>the</a:t>
          </a:r>
          <a:r>
            <a:rPr lang="pl-PL" sz="1800" b="1" dirty="0">
              <a:solidFill>
                <a:schemeClr val="tx1"/>
              </a:solidFill>
            </a:rPr>
            <a:t> management (</a:t>
          </a:r>
          <a:r>
            <a:rPr lang="pl-PL" sz="1800" b="1" dirty="0" err="1">
              <a:solidFill>
                <a:schemeClr val="tx1"/>
              </a:solidFill>
            </a:rPr>
            <a:t>headmaster</a:t>
          </a:r>
          <a:r>
            <a:rPr lang="pl-PL" sz="1800" b="1" dirty="0">
              <a:solidFill>
                <a:schemeClr val="tx1"/>
              </a:solidFill>
            </a:rPr>
            <a:t>)</a:t>
          </a:r>
        </a:p>
      </dgm:t>
    </dgm:pt>
    <dgm:pt modelId="{52BB478F-778E-4961-81C6-B9901A175C31}" type="parTrans" cxnId="{8C1DB153-D642-4A84-80D8-AFBC4018B6C5}">
      <dgm:prSet/>
      <dgm:spPr/>
      <dgm:t>
        <a:bodyPr/>
        <a:lstStyle/>
        <a:p>
          <a:endParaRPr lang="pl-PL" sz="2800" b="1">
            <a:solidFill>
              <a:schemeClr val="tx1"/>
            </a:solidFill>
          </a:endParaRPr>
        </a:p>
      </dgm:t>
    </dgm:pt>
    <dgm:pt modelId="{27144FE7-6A51-46B3-977E-495596DBF67C}" type="sibTrans" cxnId="{8C1DB153-D642-4A84-80D8-AFBC4018B6C5}">
      <dgm:prSet custT="1"/>
      <dgm:spPr/>
      <dgm:t>
        <a:bodyPr/>
        <a:lstStyle/>
        <a:p>
          <a:endParaRPr lang="pl-PL" sz="1600" b="1">
            <a:solidFill>
              <a:schemeClr val="tx1"/>
            </a:solidFill>
          </a:endParaRPr>
        </a:p>
      </dgm:t>
    </dgm:pt>
    <dgm:pt modelId="{5F76C409-43D9-4D25-8D48-7CD090B13D5C}">
      <dgm:prSet phldrT="[Tekst]" custT="1"/>
      <dgm:spPr/>
      <dgm:t>
        <a:bodyPr/>
        <a:lstStyle/>
        <a:p>
          <a:r>
            <a:rPr lang="pl-PL" sz="1800" b="1" dirty="0" err="1">
              <a:solidFill>
                <a:schemeClr val="tx1"/>
              </a:solidFill>
            </a:rPr>
            <a:t>representatives</a:t>
          </a:r>
          <a:r>
            <a:rPr lang="pl-PL" sz="1800" b="1" dirty="0">
              <a:solidFill>
                <a:schemeClr val="tx1"/>
              </a:solidFill>
            </a:rPr>
            <a:t> of </a:t>
          </a:r>
          <a:r>
            <a:rPr lang="pl-PL" sz="1800" b="1" dirty="0" err="1">
              <a:solidFill>
                <a:schemeClr val="tx1"/>
              </a:solidFill>
            </a:rPr>
            <a:t>the</a:t>
          </a:r>
          <a:r>
            <a:rPr lang="pl-PL" sz="1800" b="1" dirty="0">
              <a:solidFill>
                <a:schemeClr val="tx1"/>
              </a:solidFill>
            </a:rPr>
            <a:t> </a:t>
          </a:r>
          <a:r>
            <a:rPr lang="pl-PL" sz="1800" b="1" dirty="0" err="1">
              <a:solidFill>
                <a:schemeClr val="tx1"/>
              </a:solidFill>
            </a:rPr>
            <a:t>managing</a:t>
          </a:r>
          <a:r>
            <a:rPr lang="pl-PL" sz="1800" b="1" dirty="0">
              <a:solidFill>
                <a:schemeClr val="tx1"/>
              </a:solidFill>
            </a:rPr>
            <a:t> </a:t>
          </a:r>
          <a:r>
            <a:rPr lang="pl-PL" sz="1800" b="1" dirty="0" err="1">
              <a:solidFill>
                <a:schemeClr val="tx1"/>
              </a:solidFill>
            </a:rPr>
            <a:t>institution</a:t>
          </a:r>
          <a:endParaRPr lang="pl-PL" sz="1800" b="1" dirty="0">
            <a:solidFill>
              <a:schemeClr val="tx1"/>
            </a:solidFill>
          </a:endParaRPr>
        </a:p>
      </dgm:t>
    </dgm:pt>
    <dgm:pt modelId="{4FBA385E-5F63-426F-9C67-92EB1D4684F0}" type="parTrans" cxnId="{1407E309-19B4-4325-8CB1-6E5AF9E37EBB}">
      <dgm:prSet/>
      <dgm:spPr/>
      <dgm:t>
        <a:bodyPr/>
        <a:lstStyle/>
        <a:p>
          <a:endParaRPr lang="pl-PL" sz="2800" b="1">
            <a:solidFill>
              <a:schemeClr val="tx1"/>
            </a:solidFill>
          </a:endParaRPr>
        </a:p>
      </dgm:t>
    </dgm:pt>
    <dgm:pt modelId="{9A70AFE7-36E9-419E-8BCC-B4BA377FF2FD}" type="sibTrans" cxnId="{1407E309-19B4-4325-8CB1-6E5AF9E37EBB}">
      <dgm:prSet custT="1"/>
      <dgm:spPr/>
      <dgm:t>
        <a:bodyPr/>
        <a:lstStyle/>
        <a:p>
          <a:endParaRPr lang="pl-PL" sz="1600" b="1">
            <a:solidFill>
              <a:schemeClr val="tx1"/>
            </a:solidFill>
          </a:endParaRPr>
        </a:p>
      </dgm:t>
    </dgm:pt>
    <dgm:pt modelId="{3E55222D-F7C8-484D-B762-053A996FB032}">
      <dgm:prSet phldrT="[Tekst]" custT="1"/>
      <dgm:spPr/>
      <dgm:t>
        <a:bodyPr/>
        <a:lstStyle/>
        <a:p>
          <a:r>
            <a:rPr lang="pl-PL" sz="1800" b="1" dirty="0" err="1">
              <a:solidFill>
                <a:schemeClr val="tx1"/>
              </a:solidFill>
            </a:rPr>
            <a:t>local</a:t>
          </a:r>
          <a:r>
            <a:rPr lang="pl-PL" sz="1800" b="1" dirty="0">
              <a:solidFill>
                <a:schemeClr val="tx1"/>
              </a:solidFill>
            </a:rPr>
            <a:t> community </a:t>
          </a:r>
          <a:r>
            <a:rPr lang="pl-PL" sz="1800" b="1" dirty="0" err="1">
              <a:solidFill>
                <a:schemeClr val="tx1"/>
              </a:solidFill>
            </a:rPr>
            <a:t>representatives</a:t>
          </a:r>
          <a:endParaRPr lang="pl-PL" sz="1800" b="1" dirty="0">
            <a:solidFill>
              <a:schemeClr val="tx1"/>
            </a:solidFill>
          </a:endParaRPr>
        </a:p>
      </dgm:t>
    </dgm:pt>
    <dgm:pt modelId="{9A5635E2-EE76-4A47-A015-2C367A32AFE9}" type="parTrans" cxnId="{3DD29F0B-97EF-4591-B28E-F99E52B306A8}">
      <dgm:prSet/>
      <dgm:spPr/>
      <dgm:t>
        <a:bodyPr/>
        <a:lstStyle/>
        <a:p>
          <a:endParaRPr lang="pl-PL" sz="2800" b="1">
            <a:solidFill>
              <a:schemeClr val="tx1"/>
            </a:solidFill>
          </a:endParaRPr>
        </a:p>
      </dgm:t>
    </dgm:pt>
    <dgm:pt modelId="{7F6DAA50-A1C7-443F-A4AC-A3F8AE489346}" type="sibTrans" cxnId="{3DD29F0B-97EF-4591-B28E-F99E52B306A8}">
      <dgm:prSet custT="1"/>
      <dgm:spPr/>
      <dgm:t>
        <a:bodyPr/>
        <a:lstStyle/>
        <a:p>
          <a:endParaRPr lang="pl-PL" sz="1600" b="1">
            <a:solidFill>
              <a:schemeClr val="tx1"/>
            </a:solidFill>
          </a:endParaRPr>
        </a:p>
      </dgm:t>
    </dgm:pt>
    <dgm:pt modelId="{E35A3716-872F-4191-8A7B-6EFC7ED270AD}">
      <dgm:prSet phldrT="[Tekst]" custT="1"/>
      <dgm:spPr/>
      <dgm:t>
        <a:bodyPr/>
        <a:lstStyle/>
        <a:p>
          <a:r>
            <a:rPr lang="pl-PL" sz="1800" b="1" dirty="0" err="1">
              <a:solidFill>
                <a:schemeClr val="tx1"/>
              </a:solidFill>
            </a:rPr>
            <a:t>parents</a:t>
          </a:r>
          <a:endParaRPr lang="pl-PL" sz="1800" b="1" dirty="0">
            <a:solidFill>
              <a:schemeClr val="tx1"/>
            </a:solidFill>
          </a:endParaRPr>
        </a:p>
      </dgm:t>
    </dgm:pt>
    <dgm:pt modelId="{8EE7806D-2233-4FA3-B12A-6BEA70FB88A2}" type="sibTrans" cxnId="{CF4B8346-44FB-41B5-981E-9EC677E37B6E}">
      <dgm:prSet custT="1"/>
      <dgm:spPr/>
      <dgm:t>
        <a:bodyPr/>
        <a:lstStyle/>
        <a:p>
          <a:endParaRPr lang="pl-PL" sz="1600" b="1">
            <a:solidFill>
              <a:schemeClr val="tx1"/>
            </a:solidFill>
          </a:endParaRPr>
        </a:p>
      </dgm:t>
    </dgm:pt>
    <dgm:pt modelId="{F50E96BF-AC9F-47DB-A52C-F80762D3DC3E}" type="parTrans" cxnId="{CF4B8346-44FB-41B5-981E-9EC677E37B6E}">
      <dgm:prSet/>
      <dgm:spPr/>
      <dgm:t>
        <a:bodyPr/>
        <a:lstStyle/>
        <a:p>
          <a:endParaRPr lang="pl-PL" sz="2800" b="1">
            <a:solidFill>
              <a:schemeClr val="tx1"/>
            </a:solidFill>
          </a:endParaRPr>
        </a:p>
      </dgm:t>
    </dgm:pt>
    <dgm:pt modelId="{DB721D65-841E-43D5-80C2-59C442907FAA}" type="pres">
      <dgm:prSet presAssocID="{FAC959F3-650C-47C2-8316-FC9DD166A77D}" presName="Name0" presStyleCnt="0">
        <dgm:presLayoutVars>
          <dgm:dir/>
          <dgm:resizeHandles val="exact"/>
        </dgm:presLayoutVars>
      </dgm:prSet>
      <dgm:spPr/>
    </dgm:pt>
    <dgm:pt modelId="{6B18FAB2-EFFA-4E24-854C-3F469FADC767}" type="pres">
      <dgm:prSet presAssocID="{30502249-81A9-47E2-BEED-90CB96588B9F}" presName="node" presStyleLbl="node1" presStyleIdx="0" presStyleCnt="6">
        <dgm:presLayoutVars>
          <dgm:bulletEnabled val="1"/>
        </dgm:presLayoutVars>
      </dgm:prSet>
      <dgm:spPr/>
    </dgm:pt>
    <dgm:pt modelId="{92AE328A-8230-41E6-8262-0BE2511FD167}" type="pres">
      <dgm:prSet presAssocID="{D79DC729-120B-4671-9E74-283BAB09005B}" presName="sibTrans" presStyleLbl="sibTrans2D1" presStyleIdx="0" presStyleCnt="6"/>
      <dgm:spPr/>
    </dgm:pt>
    <dgm:pt modelId="{9441DDA0-86F5-42AE-BC5B-0BC7952B488A}" type="pres">
      <dgm:prSet presAssocID="{D79DC729-120B-4671-9E74-283BAB09005B}" presName="connectorText" presStyleLbl="sibTrans2D1" presStyleIdx="0" presStyleCnt="6"/>
      <dgm:spPr/>
    </dgm:pt>
    <dgm:pt modelId="{DAADA37F-1912-410E-B978-FA6CC94B94C2}" type="pres">
      <dgm:prSet presAssocID="{E35A3716-872F-4191-8A7B-6EFC7ED270AD}" presName="node" presStyleLbl="node1" presStyleIdx="1" presStyleCnt="6">
        <dgm:presLayoutVars>
          <dgm:bulletEnabled val="1"/>
        </dgm:presLayoutVars>
      </dgm:prSet>
      <dgm:spPr/>
    </dgm:pt>
    <dgm:pt modelId="{F7354DA6-2A2D-4B19-A32B-7E90EBA82DDD}" type="pres">
      <dgm:prSet presAssocID="{8EE7806D-2233-4FA3-B12A-6BEA70FB88A2}" presName="sibTrans" presStyleLbl="sibTrans2D1" presStyleIdx="1" presStyleCnt="6"/>
      <dgm:spPr/>
    </dgm:pt>
    <dgm:pt modelId="{7B58DF58-1DA8-49A1-846D-C7DEEF601D04}" type="pres">
      <dgm:prSet presAssocID="{8EE7806D-2233-4FA3-B12A-6BEA70FB88A2}" presName="connectorText" presStyleLbl="sibTrans2D1" presStyleIdx="1" presStyleCnt="6"/>
      <dgm:spPr/>
    </dgm:pt>
    <dgm:pt modelId="{8601AB5F-A758-4096-A8E1-0FE6A6CA5348}" type="pres">
      <dgm:prSet presAssocID="{0686E0B5-1140-4359-9E41-2AF79FF2D606}" presName="node" presStyleLbl="node1" presStyleIdx="2" presStyleCnt="6">
        <dgm:presLayoutVars>
          <dgm:bulletEnabled val="1"/>
        </dgm:presLayoutVars>
      </dgm:prSet>
      <dgm:spPr/>
    </dgm:pt>
    <dgm:pt modelId="{DC4E36AD-5557-4DAD-AC26-FA0207C0C470}" type="pres">
      <dgm:prSet presAssocID="{39B6F626-5153-4E99-B6A3-F23C0310F461}" presName="sibTrans" presStyleLbl="sibTrans2D1" presStyleIdx="2" presStyleCnt="6"/>
      <dgm:spPr/>
    </dgm:pt>
    <dgm:pt modelId="{C4D1F218-5A32-40BC-A2F3-3DD2F77C6CCE}" type="pres">
      <dgm:prSet presAssocID="{39B6F626-5153-4E99-B6A3-F23C0310F461}" presName="connectorText" presStyleLbl="sibTrans2D1" presStyleIdx="2" presStyleCnt="6"/>
      <dgm:spPr/>
    </dgm:pt>
    <dgm:pt modelId="{24346DDF-1888-4890-9409-D5D6C2F0F182}" type="pres">
      <dgm:prSet presAssocID="{04A5838B-B8C5-4AA9-BFC2-471D4680D58D}" presName="node" presStyleLbl="node1" presStyleIdx="3" presStyleCnt="6">
        <dgm:presLayoutVars>
          <dgm:bulletEnabled val="1"/>
        </dgm:presLayoutVars>
      </dgm:prSet>
      <dgm:spPr/>
    </dgm:pt>
    <dgm:pt modelId="{7CC9EA84-2871-4C68-B777-E02FFE5D9878}" type="pres">
      <dgm:prSet presAssocID="{27144FE7-6A51-46B3-977E-495596DBF67C}" presName="sibTrans" presStyleLbl="sibTrans2D1" presStyleIdx="3" presStyleCnt="6"/>
      <dgm:spPr/>
    </dgm:pt>
    <dgm:pt modelId="{D0924122-408D-49F1-88B5-F3CDE15C1FB5}" type="pres">
      <dgm:prSet presAssocID="{27144FE7-6A51-46B3-977E-495596DBF67C}" presName="connectorText" presStyleLbl="sibTrans2D1" presStyleIdx="3" presStyleCnt="6"/>
      <dgm:spPr/>
    </dgm:pt>
    <dgm:pt modelId="{6971E7B1-BE5D-4F85-A008-220E060685C3}" type="pres">
      <dgm:prSet presAssocID="{5F76C409-43D9-4D25-8D48-7CD090B13D5C}" presName="node" presStyleLbl="node1" presStyleIdx="4" presStyleCnt="6" custScaleX="138953" custRadScaleRad="95979" custRadScaleInc="11791">
        <dgm:presLayoutVars>
          <dgm:bulletEnabled val="1"/>
        </dgm:presLayoutVars>
      </dgm:prSet>
      <dgm:spPr/>
    </dgm:pt>
    <dgm:pt modelId="{EF9F84A6-A942-4B6D-BFD8-BEAAE2BEC62B}" type="pres">
      <dgm:prSet presAssocID="{9A70AFE7-36E9-419E-8BCC-B4BA377FF2FD}" presName="sibTrans" presStyleLbl="sibTrans2D1" presStyleIdx="4" presStyleCnt="6"/>
      <dgm:spPr/>
    </dgm:pt>
    <dgm:pt modelId="{D98CC450-AA30-4DAC-A07A-7EF60916D178}" type="pres">
      <dgm:prSet presAssocID="{9A70AFE7-36E9-419E-8BCC-B4BA377FF2FD}" presName="connectorText" presStyleLbl="sibTrans2D1" presStyleIdx="4" presStyleCnt="6"/>
      <dgm:spPr/>
    </dgm:pt>
    <dgm:pt modelId="{8A5F0CA8-3D98-4EF3-BB2E-3945EC96E791}" type="pres">
      <dgm:prSet presAssocID="{3E55222D-F7C8-484D-B762-053A996FB032}" presName="node" presStyleLbl="node1" presStyleIdx="5" presStyleCnt="6" custScaleX="118880" custRadScaleRad="97844" custRadScaleInc="-18268">
        <dgm:presLayoutVars>
          <dgm:bulletEnabled val="1"/>
        </dgm:presLayoutVars>
      </dgm:prSet>
      <dgm:spPr/>
    </dgm:pt>
    <dgm:pt modelId="{B1AC0652-1E7C-4414-8832-B5F6529F6CEC}" type="pres">
      <dgm:prSet presAssocID="{7F6DAA50-A1C7-443F-A4AC-A3F8AE489346}" presName="sibTrans" presStyleLbl="sibTrans2D1" presStyleIdx="5" presStyleCnt="6"/>
      <dgm:spPr/>
    </dgm:pt>
    <dgm:pt modelId="{D29ADE1C-7062-4960-B7C5-43A28B637F02}" type="pres">
      <dgm:prSet presAssocID="{7F6DAA50-A1C7-443F-A4AC-A3F8AE489346}" presName="connectorText" presStyleLbl="sibTrans2D1" presStyleIdx="5" presStyleCnt="6"/>
      <dgm:spPr/>
    </dgm:pt>
  </dgm:ptLst>
  <dgm:cxnLst>
    <dgm:cxn modelId="{F1EA6608-A697-46FF-A315-752CEE5CA65F}" type="presOf" srcId="{27144FE7-6A51-46B3-977E-495596DBF67C}" destId="{D0924122-408D-49F1-88B5-F3CDE15C1FB5}" srcOrd="1" destOrd="0" presId="urn:microsoft.com/office/officeart/2005/8/layout/cycle7"/>
    <dgm:cxn modelId="{1407E309-19B4-4325-8CB1-6E5AF9E37EBB}" srcId="{FAC959F3-650C-47C2-8316-FC9DD166A77D}" destId="{5F76C409-43D9-4D25-8D48-7CD090B13D5C}" srcOrd="4" destOrd="0" parTransId="{4FBA385E-5F63-426F-9C67-92EB1D4684F0}" sibTransId="{9A70AFE7-36E9-419E-8BCC-B4BA377FF2FD}"/>
    <dgm:cxn modelId="{3DD29F0B-97EF-4591-B28E-F99E52B306A8}" srcId="{FAC959F3-650C-47C2-8316-FC9DD166A77D}" destId="{3E55222D-F7C8-484D-B762-053A996FB032}" srcOrd="5" destOrd="0" parTransId="{9A5635E2-EE76-4A47-A015-2C367A32AFE9}" sibTransId="{7F6DAA50-A1C7-443F-A4AC-A3F8AE489346}"/>
    <dgm:cxn modelId="{98CAE90D-E186-4B05-97ED-E8FBE44B29A6}" type="presOf" srcId="{27144FE7-6A51-46B3-977E-495596DBF67C}" destId="{7CC9EA84-2871-4C68-B777-E02FFE5D9878}" srcOrd="0" destOrd="0" presId="urn:microsoft.com/office/officeart/2005/8/layout/cycle7"/>
    <dgm:cxn modelId="{7CAB570E-E1D7-4A7A-AFDB-7FB801770FBB}" srcId="{FAC959F3-650C-47C2-8316-FC9DD166A77D}" destId="{30502249-81A9-47E2-BEED-90CB96588B9F}" srcOrd="0" destOrd="0" parTransId="{C1D4412E-4B4B-40E3-9D11-CE80A03DECCE}" sibTransId="{D79DC729-120B-4671-9E74-283BAB09005B}"/>
    <dgm:cxn modelId="{1C1D5C14-8AF9-42AF-8735-B9716516B66A}" type="presOf" srcId="{04A5838B-B8C5-4AA9-BFC2-471D4680D58D}" destId="{24346DDF-1888-4890-9409-D5D6C2F0F182}" srcOrd="0" destOrd="0" presId="urn:microsoft.com/office/officeart/2005/8/layout/cycle7"/>
    <dgm:cxn modelId="{4CB5911B-3CC1-4630-9B07-BFD36E517E2D}" type="presOf" srcId="{9A70AFE7-36E9-419E-8BCC-B4BA377FF2FD}" destId="{D98CC450-AA30-4DAC-A07A-7EF60916D178}" srcOrd="1" destOrd="0" presId="urn:microsoft.com/office/officeart/2005/8/layout/cycle7"/>
    <dgm:cxn modelId="{BC50D821-B539-4636-90C6-4DDE30E0CFEF}" srcId="{FAC959F3-650C-47C2-8316-FC9DD166A77D}" destId="{0686E0B5-1140-4359-9E41-2AF79FF2D606}" srcOrd="2" destOrd="0" parTransId="{B1AD46DB-6D1B-4AE4-A3FB-957E5DC2A9D8}" sibTransId="{39B6F626-5153-4E99-B6A3-F23C0310F461}"/>
    <dgm:cxn modelId="{A97FB260-77CB-4443-889F-DD61121C5148}" type="presOf" srcId="{7F6DAA50-A1C7-443F-A4AC-A3F8AE489346}" destId="{B1AC0652-1E7C-4414-8832-B5F6529F6CEC}" srcOrd="0" destOrd="0" presId="urn:microsoft.com/office/officeart/2005/8/layout/cycle7"/>
    <dgm:cxn modelId="{AC71D961-7530-477B-9F10-E685B2380EB6}" type="presOf" srcId="{FAC959F3-650C-47C2-8316-FC9DD166A77D}" destId="{DB721D65-841E-43D5-80C2-59C442907FAA}" srcOrd="0" destOrd="0" presId="urn:microsoft.com/office/officeart/2005/8/layout/cycle7"/>
    <dgm:cxn modelId="{CF4B8346-44FB-41B5-981E-9EC677E37B6E}" srcId="{FAC959F3-650C-47C2-8316-FC9DD166A77D}" destId="{E35A3716-872F-4191-8A7B-6EFC7ED270AD}" srcOrd="1" destOrd="0" parTransId="{F50E96BF-AC9F-47DB-A52C-F80762D3DC3E}" sibTransId="{8EE7806D-2233-4FA3-B12A-6BEA70FB88A2}"/>
    <dgm:cxn modelId="{E9D89366-CBC3-49AC-B40F-33441B4A68EA}" type="presOf" srcId="{8EE7806D-2233-4FA3-B12A-6BEA70FB88A2}" destId="{F7354DA6-2A2D-4B19-A32B-7E90EBA82DDD}" srcOrd="0" destOrd="0" presId="urn:microsoft.com/office/officeart/2005/8/layout/cycle7"/>
    <dgm:cxn modelId="{8C1DB153-D642-4A84-80D8-AFBC4018B6C5}" srcId="{FAC959F3-650C-47C2-8316-FC9DD166A77D}" destId="{04A5838B-B8C5-4AA9-BFC2-471D4680D58D}" srcOrd="3" destOrd="0" parTransId="{52BB478F-778E-4961-81C6-B9901A175C31}" sibTransId="{27144FE7-6A51-46B3-977E-495596DBF67C}"/>
    <dgm:cxn modelId="{37952B74-A7DF-47E2-90A0-3A672C2AD23D}" type="presOf" srcId="{9A70AFE7-36E9-419E-8BCC-B4BA377FF2FD}" destId="{EF9F84A6-A942-4B6D-BFD8-BEAAE2BEC62B}" srcOrd="0" destOrd="0" presId="urn:microsoft.com/office/officeart/2005/8/layout/cycle7"/>
    <dgm:cxn modelId="{63D32491-E6BF-4B15-A3E3-93320CE67608}" type="presOf" srcId="{30502249-81A9-47E2-BEED-90CB96588B9F}" destId="{6B18FAB2-EFFA-4E24-854C-3F469FADC767}" srcOrd="0" destOrd="0" presId="urn:microsoft.com/office/officeart/2005/8/layout/cycle7"/>
    <dgm:cxn modelId="{0F89BE9B-2D72-4CFC-8655-8EF260FCE86F}" type="presOf" srcId="{39B6F626-5153-4E99-B6A3-F23C0310F461}" destId="{DC4E36AD-5557-4DAD-AC26-FA0207C0C470}" srcOrd="0" destOrd="0" presId="urn:microsoft.com/office/officeart/2005/8/layout/cycle7"/>
    <dgm:cxn modelId="{CABFC39E-DCAA-48CC-A3E7-6CD84920C612}" type="presOf" srcId="{8EE7806D-2233-4FA3-B12A-6BEA70FB88A2}" destId="{7B58DF58-1DA8-49A1-846D-C7DEEF601D04}" srcOrd="1" destOrd="0" presId="urn:microsoft.com/office/officeart/2005/8/layout/cycle7"/>
    <dgm:cxn modelId="{7161BDA7-88EF-4439-863B-74E436FAEA32}" type="presOf" srcId="{5F76C409-43D9-4D25-8D48-7CD090B13D5C}" destId="{6971E7B1-BE5D-4F85-A008-220E060685C3}" srcOrd="0" destOrd="0" presId="urn:microsoft.com/office/officeart/2005/8/layout/cycle7"/>
    <dgm:cxn modelId="{E98FFBAE-9BA7-4D07-A8C0-9ACD006236D2}" type="presOf" srcId="{7F6DAA50-A1C7-443F-A4AC-A3F8AE489346}" destId="{D29ADE1C-7062-4960-B7C5-43A28B637F02}" srcOrd="1" destOrd="0" presId="urn:microsoft.com/office/officeart/2005/8/layout/cycle7"/>
    <dgm:cxn modelId="{9374EBB5-74C6-4103-A735-5D98F14FA94E}" type="presOf" srcId="{D79DC729-120B-4671-9E74-283BAB09005B}" destId="{9441DDA0-86F5-42AE-BC5B-0BC7952B488A}" srcOrd="1" destOrd="0" presId="urn:microsoft.com/office/officeart/2005/8/layout/cycle7"/>
    <dgm:cxn modelId="{7C978AB7-1611-462E-81F4-5B19A3791015}" type="presOf" srcId="{E35A3716-872F-4191-8A7B-6EFC7ED270AD}" destId="{DAADA37F-1912-410E-B978-FA6CC94B94C2}" srcOrd="0" destOrd="0" presId="urn:microsoft.com/office/officeart/2005/8/layout/cycle7"/>
    <dgm:cxn modelId="{CCFEE3D0-94E5-45EC-87E2-423E3849B55B}" type="presOf" srcId="{D79DC729-120B-4671-9E74-283BAB09005B}" destId="{92AE328A-8230-41E6-8262-0BE2511FD167}" srcOrd="0" destOrd="0" presId="urn:microsoft.com/office/officeart/2005/8/layout/cycle7"/>
    <dgm:cxn modelId="{2FECDBEC-6096-4F67-9D9B-F2DCA54286D3}" type="presOf" srcId="{3E55222D-F7C8-484D-B762-053A996FB032}" destId="{8A5F0CA8-3D98-4EF3-BB2E-3945EC96E791}" srcOrd="0" destOrd="0" presId="urn:microsoft.com/office/officeart/2005/8/layout/cycle7"/>
    <dgm:cxn modelId="{8A2A55F6-0130-4C65-9CEB-17212B6BE153}" type="presOf" srcId="{0686E0B5-1140-4359-9E41-2AF79FF2D606}" destId="{8601AB5F-A758-4096-A8E1-0FE6A6CA5348}" srcOrd="0" destOrd="0" presId="urn:microsoft.com/office/officeart/2005/8/layout/cycle7"/>
    <dgm:cxn modelId="{D5E869F7-501A-4CB3-AB91-8DC8FB45091F}" type="presOf" srcId="{39B6F626-5153-4E99-B6A3-F23C0310F461}" destId="{C4D1F218-5A32-40BC-A2F3-3DD2F77C6CCE}" srcOrd="1" destOrd="0" presId="urn:microsoft.com/office/officeart/2005/8/layout/cycle7"/>
    <dgm:cxn modelId="{9D5FE3A4-7CA8-48C3-AD26-5708427AC3D5}" type="presParOf" srcId="{DB721D65-841E-43D5-80C2-59C442907FAA}" destId="{6B18FAB2-EFFA-4E24-854C-3F469FADC767}" srcOrd="0" destOrd="0" presId="urn:microsoft.com/office/officeart/2005/8/layout/cycle7"/>
    <dgm:cxn modelId="{A448FD83-6448-4DE1-A61D-B8E8D228373C}" type="presParOf" srcId="{DB721D65-841E-43D5-80C2-59C442907FAA}" destId="{92AE328A-8230-41E6-8262-0BE2511FD167}" srcOrd="1" destOrd="0" presId="urn:microsoft.com/office/officeart/2005/8/layout/cycle7"/>
    <dgm:cxn modelId="{7BA3B104-2B50-4290-8B59-9A4D09FAEC5B}" type="presParOf" srcId="{92AE328A-8230-41E6-8262-0BE2511FD167}" destId="{9441DDA0-86F5-42AE-BC5B-0BC7952B488A}" srcOrd="0" destOrd="0" presId="urn:microsoft.com/office/officeart/2005/8/layout/cycle7"/>
    <dgm:cxn modelId="{CC1CB051-5120-4B97-965C-2F21E1C031E3}" type="presParOf" srcId="{DB721D65-841E-43D5-80C2-59C442907FAA}" destId="{DAADA37F-1912-410E-B978-FA6CC94B94C2}" srcOrd="2" destOrd="0" presId="urn:microsoft.com/office/officeart/2005/8/layout/cycle7"/>
    <dgm:cxn modelId="{BAF4D606-823F-48D0-806C-2A45797A3EDC}" type="presParOf" srcId="{DB721D65-841E-43D5-80C2-59C442907FAA}" destId="{F7354DA6-2A2D-4B19-A32B-7E90EBA82DDD}" srcOrd="3" destOrd="0" presId="urn:microsoft.com/office/officeart/2005/8/layout/cycle7"/>
    <dgm:cxn modelId="{1B2A0CB9-DED9-4BF6-94B8-D24D4BCC7763}" type="presParOf" srcId="{F7354DA6-2A2D-4B19-A32B-7E90EBA82DDD}" destId="{7B58DF58-1DA8-49A1-846D-C7DEEF601D04}" srcOrd="0" destOrd="0" presId="urn:microsoft.com/office/officeart/2005/8/layout/cycle7"/>
    <dgm:cxn modelId="{5ED54EA2-950A-40D7-955E-A59019AEA703}" type="presParOf" srcId="{DB721D65-841E-43D5-80C2-59C442907FAA}" destId="{8601AB5F-A758-4096-A8E1-0FE6A6CA5348}" srcOrd="4" destOrd="0" presId="urn:microsoft.com/office/officeart/2005/8/layout/cycle7"/>
    <dgm:cxn modelId="{4011A7C3-3DA6-431B-A44C-3AD931D4704D}" type="presParOf" srcId="{DB721D65-841E-43D5-80C2-59C442907FAA}" destId="{DC4E36AD-5557-4DAD-AC26-FA0207C0C470}" srcOrd="5" destOrd="0" presId="urn:microsoft.com/office/officeart/2005/8/layout/cycle7"/>
    <dgm:cxn modelId="{44AF876B-06BD-41D9-B7C9-B85A4D8F60E6}" type="presParOf" srcId="{DC4E36AD-5557-4DAD-AC26-FA0207C0C470}" destId="{C4D1F218-5A32-40BC-A2F3-3DD2F77C6CCE}" srcOrd="0" destOrd="0" presId="urn:microsoft.com/office/officeart/2005/8/layout/cycle7"/>
    <dgm:cxn modelId="{8CECBBE3-5409-459B-9A92-5CD73161C01D}" type="presParOf" srcId="{DB721D65-841E-43D5-80C2-59C442907FAA}" destId="{24346DDF-1888-4890-9409-D5D6C2F0F182}" srcOrd="6" destOrd="0" presId="urn:microsoft.com/office/officeart/2005/8/layout/cycle7"/>
    <dgm:cxn modelId="{7C538F50-87F0-4D1E-8694-BC372FDDF634}" type="presParOf" srcId="{DB721D65-841E-43D5-80C2-59C442907FAA}" destId="{7CC9EA84-2871-4C68-B777-E02FFE5D9878}" srcOrd="7" destOrd="0" presId="urn:microsoft.com/office/officeart/2005/8/layout/cycle7"/>
    <dgm:cxn modelId="{6645EB63-8AC9-42CE-88CD-9035624B6A73}" type="presParOf" srcId="{7CC9EA84-2871-4C68-B777-E02FFE5D9878}" destId="{D0924122-408D-49F1-88B5-F3CDE15C1FB5}" srcOrd="0" destOrd="0" presId="urn:microsoft.com/office/officeart/2005/8/layout/cycle7"/>
    <dgm:cxn modelId="{F929888E-6C11-4827-A8A0-5FE429FA414F}" type="presParOf" srcId="{DB721D65-841E-43D5-80C2-59C442907FAA}" destId="{6971E7B1-BE5D-4F85-A008-220E060685C3}" srcOrd="8" destOrd="0" presId="urn:microsoft.com/office/officeart/2005/8/layout/cycle7"/>
    <dgm:cxn modelId="{0BFE69A8-0436-4854-8A3E-6FA20A4E7546}" type="presParOf" srcId="{DB721D65-841E-43D5-80C2-59C442907FAA}" destId="{EF9F84A6-A942-4B6D-BFD8-BEAAE2BEC62B}" srcOrd="9" destOrd="0" presId="urn:microsoft.com/office/officeart/2005/8/layout/cycle7"/>
    <dgm:cxn modelId="{78566D97-D50B-4106-9FB0-B129D959CE7B}" type="presParOf" srcId="{EF9F84A6-A942-4B6D-BFD8-BEAAE2BEC62B}" destId="{D98CC450-AA30-4DAC-A07A-7EF60916D178}" srcOrd="0" destOrd="0" presId="urn:microsoft.com/office/officeart/2005/8/layout/cycle7"/>
    <dgm:cxn modelId="{FC78DC70-4A8F-4848-9EDD-70747D9648DC}" type="presParOf" srcId="{DB721D65-841E-43D5-80C2-59C442907FAA}" destId="{8A5F0CA8-3D98-4EF3-BB2E-3945EC96E791}" srcOrd="10" destOrd="0" presId="urn:microsoft.com/office/officeart/2005/8/layout/cycle7"/>
    <dgm:cxn modelId="{DE942F78-09FB-461B-BBC3-FBE25EB894DB}" type="presParOf" srcId="{DB721D65-841E-43D5-80C2-59C442907FAA}" destId="{B1AC0652-1E7C-4414-8832-B5F6529F6CEC}" srcOrd="11" destOrd="0" presId="urn:microsoft.com/office/officeart/2005/8/layout/cycle7"/>
    <dgm:cxn modelId="{CA165050-CD6D-432F-8894-4738108ABF42}" type="presParOf" srcId="{B1AC0652-1E7C-4414-8832-B5F6529F6CEC}" destId="{D29ADE1C-7062-4960-B7C5-43A28B637F0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8F6F6D3-7E31-4DC1-9831-B7B224D73235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</dgm:pt>
    <dgm:pt modelId="{A030173A-D99E-42A3-A7B3-C625F3E7A809}">
      <dgm:prSet phldrT="[Tekst]" custT="1"/>
      <dgm:spPr/>
      <dgm:t>
        <a:bodyPr/>
        <a:lstStyle/>
        <a:p>
          <a:r>
            <a:rPr lang="pl-PL" sz="1800" dirty="0" err="1">
              <a:solidFill>
                <a:schemeClr val="tx1"/>
              </a:solidFill>
            </a:rPr>
            <a:t>survey</a:t>
          </a:r>
          <a:endParaRPr lang="pl-PL" sz="1800" dirty="0">
            <a:solidFill>
              <a:schemeClr val="tx1"/>
            </a:solidFill>
          </a:endParaRPr>
        </a:p>
      </dgm:t>
    </dgm:pt>
    <dgm:pt modelId="{6449196F-212E-4E7E-A757-39CF52A58738}" type="parTrans" cxnId="{9C260233-A8D8-4D56-819C-F29DEB071BB9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2505891D-FF9F-469A-A7A4-94ADC88DF036}" type="sibTrans" cxnId="{9C260233-A8D8-4D56-819C-F29DEB071BB9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B174F695-8560-4F0C-8616-423227854C57}">
      <dgm:prSet phldrT="[Tekst]" custT="1"/>
      <dgm:spPr/>
      <dgm:t>
        <a:bodyPr/>
        <a:lstStyle/>
        <a:p>
          <a:r>
            <a:rPr lang="pl-PL" sz="1800" dirty="0" err="1">
              <a:solidFill>
                <a:schemeClr val="tx1"/>
              </a:solidFill>
            </a:rPr>
            <a:t>in-depth</a:t>
          </a:r>
          <a:r>
            <a:rPr lang="pl-PL" sz="1800" dirty="0">
              <a:solidFill>
                <a:schemeClr val="tx1"/>
              </a:solidFill>
            </a:rPr>
            <a:t> interview</a:t>
          </a:r>
        </a:p>
      </dgm:t>
    </dgm:pt>
    <dgm:pt modelId="{DF3DE733-5534-4F6E-9B20-AC274303DCD5}" type="parTrans" cxnId="{7A399E1C-406B-4ADE-B6C4-1C1171A5FA0A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CDCCCF8E-FD13-42F8-A7AD-F150FDBE2AC5}" type="sibTrans" cxnId="{7A399E1C-406B-4ADE-B6C4-1C1171A5FA0A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27B2BE18-C5A0-4CA8-8ED4-EE8216473A91}">
      <dgm:prSet phldrT="[Tekst]" custT="1"/>
      <dgm:spPr/>
      <dgm:t>
        <a:bodyPr/>
        <a:lstStyle/>
        <a:p>
          <a:r>
            <a:rPr lang="pl-PL" sz="1800" dirty="0" err="1">
              <a:solidFill>
                <a:schemeClr val="tx1"/>
              </a:solidFill>
            </a:rPr>
            <a:t>focus</a:t>
          </a:r>
          <a:r>
            <a:rPr lang="pl-PL" sz="1800" dirty="0">
              <a:solidFill>
                <a:schemeClr val="tx1"/>
              </a:solidFill>
            </a:rPr>
            <a:t> group interview</a:t>
          </a:r>
        </a:p>
      </dgm:t>
    </dgm:pt>
    <dgm:pt modelId="{44754AE4-2EE4-48EF-959D-E0FF1DBDB2B5}" type="parTrans" cxnId="{7465F36F-BCB1-4634-9733-38094747E65F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D0CE5A51-6279-4534-BE3D-4965E974E6E7}" type="sibTrans" cxnId="{7465F36F-BCB1-4634-9733-38094747E65F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E5511024-890E-442D-BBE4-7729AD10C640}">
      <dgm:prSet phldrT="[Tekst]"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group interview </a:t>
          </a:r>
          <a:r>
            <a:rPr lang="pl-PL" sz="1800" dirty="0" err="1">
              <a:solidFill>
                <a:schemeClr val="tx1"/>
              </a:solidFill>
            </a:rPr>
            <a:t>with</a:t>
          </a:r>
          <a:r>
            <a:rPr lang="pl-PL" sz="1800" dirty="0">
              <a:solidFill>
                <a:schemeClr val="tx1"/>
              </a:solidFill>
            </a:rPr>
            <a:t> </a:t>
          </a:r>
          <a:r>
            <a:rPr lang="pl-PL" sz="1800" dirty="0" err="1">
              <a:solidFill>
                <a:schemeClr val="tx1"/>
              </a:solidFill>
            </a:rPr>
            <a:t>teachers</a:t>
          </a:r>
          <a:endParaRPr lang="pl-PL" sz="1800" dirty="0">
            <a:solidFill>
              <a:schemeClr val="tx1"/>
            </a:solidFill>
          </a:endParaRPr>
        </a:p>
      </dgm:t>
    </dgm:pt>
    <dgm:pt modelId="{4DF1034B-ABBD-41A5-B9BA-96980FC3055C}" type="parTrans" cxnId="{09CCE486-217E-43E1-83D2-313682C02850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0014E442-21C3-405D-84A3-3DA69351695B}" type="sibTrans" cxnId="{09CCE486-217E-43E1-83D2-313682C02850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FAF45F04-136C-4B40-A275-F5A8254DBD6C}">
      <dgm:prSet phldrT="[Tekst]" custT="1"/>
      <dgm:spPr/>
      <dgm:t>
        <a:bodyPr/>
        <a:lstStyle/>
        <a:p>
          <a:r>
            <a:rPr lang="pl-PL" sz="1800" dirty="0" err="1">
              <a:solidFill>
                <a:schemeClr val="tx1"/>
              </a:solidFill>
            </a:rPr>
            <a:t>lesson</a:t>
          </a:r>
          <a:r>
            <a:rPr lang="pl-PL" sz="1800" dirty="0">
              <a:solidFill>
                <a:schemeClr val="tx1"/>
              </a:solidFill>
            </a:rPr>
            <a:t> </a:t>
          </a:r>
          <a:r>
            <a:rPr lang="pl-PL" sz="1800" dirty="0" err="1">
              <a:solidFill>
                <a:schemeClr val="tx1"/>
              </a:solidFill>
            </a:rPr>
            <a:t>observation</a:t>
          </a:r>
          <a:endParaRPr lang="pl-PL" sz="1800" dirty="0">
            <a:solidFill>
              <a:schemeClr val="tx1"/>
            </a:solidFill>
          </a:endParaRPr>
        </a:p>
      </dgm:t>
    </dgm:pt>
    <dgm:pt modelId="{9402D2E2-6E99-402D-913A-10B67F2E4C77}" type="parTrans" cxnId="{3A30D35E-F304-4313-B86C-CAAD2E0F8EDA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FFBF9EBF-9E1D-41BD-BBD3-DACF18755F47}" type="sibTrans" cxnId="{3A30D35E-F304-4313-B86C-CAAD2E0F8EDA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14A82778-2582-4E8D-AE9D-525D8DAE27DA}">
      <dgm:prSet phldrT="[Tekst]"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group interview </a:t>
          </a:r>
          <a:r>
            <a:rPr lang="pl-PL" sz="1800" dirty="0" err="1">
              <a:solidFill>
                <a:schemeClr val="tx1"/>
              </a:solidFill>
            </a:rPr>
            <a:t>with</a:t>
          </a:r>
          <a:r>
            <a:rPr lang="pl-PL" sz="1800" dirty="0">
              <a:solidFill>
                <a:schemeClr val="tx1"/>
              </a:solidFill>
            </a:rPr>
            <a:t> </a:t>
          </a:r>
          <a:r>
            <a:rPr lang="pl-PL" sz="1800" dirty="0" err="1">
              <a:solidFill>
                <a:schemeClr val="tx1"/>
              </a:solidFill>
            </a:rPr>
            <a:t>students</a:t>
          </a:r>
          <a:endParaRPr lang="pl-PL" sz="1800" dirty="0">
            <a:solidFill>
              <a:schemeClr val="tx1"/>
            </a:solidFill>
          </a:endParaRPr>
        </a:p>
      </dgm:t>
    </dgm:pt>
    <dgm:pt modelId="{F9EE6F82-356F-4C91-97DE-2A3899D20D85}" type="parTrans" cxnId="{8DD11D2A-AE78-4865-BB6F-A6A20AAEED80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7B410BA6-E95A-43FA-9E1F-691C30612FAA}" type="sibTrans" cxnId="{8DD11D2A-AE78-4865-BB6F-A6A20AAEED80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70800291-8BF0-4E93-B014-9A5A5C600C34}">
      <dgm:prSet phldrT="[Tekst]" custT="1"/>
      <dgm:spPr/>
      <dgm:t>
        <a:bodyPr/>
        <a:lstStyle/>
        <a:p>
          <a:r>
            <a:rPr lang="pl-PL" sz="1800" dirty="0" err="1">
              <a:solidFill>
                <a:schemeClr val="tx1"/>
              </a:solidFill>
            </a:rPr>
            <a:t>individual</a:t>
          </a:r>
          <a:r>
            <a:rPr lang="pl-PL" sz="1800" dirty="0">
              <a:solidFill>
                <a:schemeClr val="tx1"/>
              </a:solidFill>
            </a:rPr>
            <a:t> interview</a:t>
          </a:r>
        </a:p>
      </dgm:t>
    </dgm:pt>
    <dgm:pt modelId="{6CE20D7F-BF1C-4EC3-A3DE-2521E3044BD4}" type="parTrans" cxnId="{B98BE5AD-3AFC-4C7A-8B44-16219677F6B8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C40288B8-D60F-45A2-8E1B-F09D8B288D37}" type="sibTrans" cxnId="{B98BE5AD-3AFC-4C7A-8B44-16219677F6B8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B04953C4-054B-487C-B394-6BB1229BB82C}">
      <dgm:prSet phldrT="[Tekst]" custT="1"/>
      <dgm:spPr/>
      <dgm:t>
        <a:bodyPr/>
        <a:lstStyle/>
        <a:p>
          <a:r>
            <a:rPr lang="pl-PL" sz="1800" dirty="0" err="1">
              <a:solidFill>
                <a:schemeClr val="tx1"/>
              </a:solidFill>
            </a:rPr>
            <a:t>school</a:t>
          </a:r>
          <a:r>
            <a:rPr lang="pl-PL" sz="1800" dirty="0">
              <a:solidFill>
                <a:schemeClr val="tx1"/>
              </a:solidFill>
            </a:rPr>
            <a:t> </a:t>
          </a:r>
          <a:r>
            <a:rPr lang="pl-PL" sz="1800" dirty="0" err="1">
              <a:solidFill>
                <a:schemeClr val="tx1"/>
              </a:solidFill>
            </a:rPr>
            <a:t>observation</a:t>
          </a:r>
          <a:endParaRPr lang="pl-PL" sz="1800" dirty="0">
            <a:solidFill>
              <a:schemeClr val="tx1"/>
            </a:solidFill>
          </a:endParaRPr>
        </a:p>
      </dgm:t>
    </dgm:pt>
    <dgm:pt modelId="{0958E7DF-D41C-42E5-A50F-539AC1A617AA}" type="parTrans" cxnId="{D8A4846A-C051-49B3-A318-B39CEB2071FC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B724672D-3F27-4D8F-AABB-A8358F2724A0}" type="sibTrans" cxnId="{D8A4846A-C051-49B3-A318-B39CEB2071FC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FF5683B0-4467-460A-8027-C2F63910ED14}">
      <dgm:prSet phldrT="[Tekst]" custT="1"/>
      <dgm:spPr/>
      <dgm:t>
        <a:bodyPr/>
        <a:lstStyle/>
        <a:p>
          <a:r>
            <a:rPr lang="pl-PL" sz="1800" dirty="0" err="1">
              <a:solidFill>
                <a:schemeClr val="tx1"/>
              </a:solidFill>
            </a:rPr>
            <a:t>post-observation</a:t>
          </a:r>
          <a:r>
            <a:rPr lang="pl-PL" sz="1800" dirty="0">
              <a:solidFill>
                <a:schemeClr val="tx1"/>
              </a:solidFill>
            </a:rPr>
            <a:t> interview</a:t>
          </a:r>
        </a:p>
      </dgm:t>
    </dgm:pt>
    <dgm:pt modelId="{358289A9-4DC6-4B4C-BFA6-34A2EBDD7BE8}" type="parTrans" cxnId="{EE92535E-5C52-4150-8D9B-0D588F74597B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FD60146E-AB9D-48ED-A394-793D06B08396}" type="sibTrans" cxnId="{EE92535E-5C52-4150-8D9B-0D588F74597B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98D0558A-9D75-4EFA-B8DA-370AFE6A1EE4}">
      <dgm:prSet phldrT="[Tekst]"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‘</a:t>
          </a:r>
          <a:r>
            <a:rPr lang="pl-PL" sz="1800" dirty="0" err="1">
              <a:solidFill>
                <a:schemeClr val="tx1"/>
              </a:solidFill>
            </a:rPr>
            <a:t>desk</a:t>
          </a:r>
          <a:r>
            <a:rPr lang="pl-PL" sz="1800" dirty="0">
              <a:solidFill>
                <a:schemeClr val="tx1"/>
              </a:solidFill>
            </a:rPr>
            <a:t> </a:t>
          </a:r>
          <a:r>
            <a:rPr lang="pl-PL" sz="1800" dirty="0" err="1">
              <a:solidFill>
                <a:schemeClr val="tx1"/>
              </a:solidFill>
            </a:rPr>
            <a:t>research</a:t>
          </a:r>
          <a:r>
            <a:rPr lang="pl-PL" sz="1800" dirty="0">
              <a:solidFill>
                <a:schemeClr val="tx1"/>
              </a:solidFill>
            </a:rPr>
            <a:t>’</a:t>
          </a:r>
        </a:p>
      </dgm:t>
    </dgm:pt>
    <dgm:pt modelId="{AE3C9846-EA1E-48B8-B5C7-B5049672827E}" type="sibTrans" cxnId="{2A90D1DC-738E-4EEA-BAAA-9C547473E6B2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5CAC13E7-FC23-44E8-BD81-CC7350ACE14B}" type="parTrans" cxnId="{2A90D1DC-738E-4EEA-BAAA-9C547473E6B2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522622CE-BF7A-4D33-9CF7-FFB10A5B27CF}" type="pres">
      <dgm:prSet presAssocID="{58F6F6D3-7E31-4DC1-9831-B7B224D73235}" presName="linear" presStyleCnt="0">
        <dgm:presLayoutVars>
          <dgm:dir/>
          <dgm:animLvl val="lvl"/>
          <dgm:resizeHandles val="exact"/>
        </dgm:presLayoutVars>
      </dgm:prSet>
      <dgm:spPr/>
    </dgm:pt>
    <dgm:pt modelId="{00A07A8C-20C3-48B8-84F5-E54BD2EB2BF4}" type="pres">
      <dgm:prSet presAssocID="{A030173A-D99E-42A3-A7B3-C625F3E7A809}" presName="parentLin" presStyleCnt="0"/>
      <dgm:spPr/>
    </dgm:pt>
    <dgm:pt modelId="{CA7EF8B7-38E3-40D7-B377-FC9AC0CB0C06}" type="pres">
      <dgm:prSet presAssocID="{A030173A-D99E-42A3-A7B3-C625F3E7A809}" presName="parentLeftMargin" presStyleLbl="node1" presStyleIdx="0" presStyleCnt="10"/>
      <dgm:spPr/>
    </dgm:pt>
    <dgm:pt modelId="{9A650273-5BBA-478A-A282-8A5A7055E409}" type="pres">
      <dgm:prSet presAssocID="{A030173A-D99E-42A3-A7B3-C625F3E7A809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67CA517F-73BD-4765-A1BC-99A12DF60A06}" type="pres">
      <dgm:prSet presAssocID="{A030173A-D99E-42A3-A7B3-C625F3E7A809}" presName="negativeSpace" presStyleCnt="0"/>
      <dgm:spPr/>
    </dgm:pt>
    <dgm:pt modelId="{37EB8978-943A-46B3-982B-34E1B5EE1EC8}" type="pres">
      <dgm:prSet presAssocID="{A030173A-D99E-42A3-A7B3-C625F3E7A809}" presName="childText" presStyleLbl="conFgAcc1" presStyleIdx="0" presStyleCnt="10">
        <dgm:presLayoutVars>
          <dgm:bulletEnabled val="1"/>
        </dgm:presLayoutVars>
      </dgm:prSet>
      <dgm:spPr/>
    </dgm:pt>
    <dgm:pt modelId="{D0F389C0-C4F8-42F4-B666-38DC4A4EB436}" type="pres">
      <dgm:prSet presAssocID="{2505891D-FF9F-469A-A7A4-94ADC88DF036}" presName="spaceBetweenRectangles" presStyleCnt="0"/>
      <dgm:spPr/>
    </dgm:pt>
    <dgm:pt modelId="{CD731FC3-355D-42D8-AE35-7FE61D80B1B4}" type="pres">
      <dgm:prSet presAssocID="{B174F695-8560-4F0C-8616-423227854C57}" presName="parentLin" presStyleCnt="0"/>
      <dgm:spPr/>
    </dgm:pt>
    <dgm:pt modelId="{5865F575-248C-4AC0-B7AE-02C4B8B18481}" type="pres">
      <dgm:prSet presAssocID="{B174F695-8560-4F0C-8616-423227854C57}" presName="parentLeftMargin" presStyleLbl="node1" presStyleIdx="0" presStyleCnt="10"/>
      <dgm:spPr/>
    </dgm:pt>
    <dgm:pt modelId="{5EDC59B9-3576-4183-BF42-1B53E6D598AB}" type="pres">
      <dgm:prSet presAssocID="{B174F695-8560-4F0C-8616-423227854C57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36699C51-C288-489A-8495-5238ABA45AD8}" type="pres">
      <dgm:prSet presAssocID="{B174F695-8560-4F0C-8616-423227854C57}" presName="negativeSpace" presStyleCnt="0"/>
      <dgm:spPr/>
    </dgm:pt>
    <dgm:pt modelId="{832C582F-B21B-4F89-B084-67CD93ADF013}" type="pres">
      <dgm:prSet presAssocID="{B174F695-8560-4F0C-8616-423227854C57}" presName="childText" presStyleLbl="conFgAcc1" presStyleIdx="1" presStyleCnt="10">
        <dgm:presLayoutVars>
          <dgm:bulletEnabled val="1"/>
        </dgm:presLayoutVars>
      </dgm:prSet>
      <dgm:spPr/>
    </dgm:pt>
    <dgm:pt modelId="{75D73D0E-EC2B-4B52-B6D2-DF99E0E4D64E}" type="pres">
      <dgm:prSet presAssocID="{CDCCCF8E-FD13-42F8-A7AD-F150FDBE2AC5}" presName="spaceBetweenRectangles" presStyleCnt="0"/>
      <dgm:spPr/>
    </dgm:pt>
    <dgm:pt modelId="{E44A3BFC-695E-4D25-B05A-2CD69259AF0E}" type="pres">
      <dgm:prSet presAssocID="{27B2BE18-C5A0-4CA8-8ED4-EE8216473A91}" presName="parentLin" presStyleCnt="0"/>
      <dgm:spPr/>
    </dgm:pt>
    <dgm:pt modelId="{8AADDFF2-31B6-4970-BA6C-8FCB6168F376}" type="pres">
      <dgm:prSet presAssocID="{27B2BE18-C5A0-4CA8-8ED4-EE8216473A91}" presName="parentLeftMargin" presStyleLbl="node1" presStyleIdx="1" presStyleCnt="10"/>
      <dgm:spPr/>
    </dgm:pt>
    <dgm:pt modelId="{908E85A8-3F43-44ED-906F-290B40ACB1DC}" type="pres">
      <dgm:prSet presAssocID="{27B2BE18-C5A0-4CA8-8ED4-EE8216473A91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8C7AC849-66C0-4ACA-A67F-B5B696172231}" type="pres">
      <dgm:prSet presAssocID="{27B2BE18-C5A0-4CA8-8ED4-EE8216473A91}" presName="negativeSpace" presStyleCnt="0"/>
      <dgm:spPr/>
    </dgm:pt>
    <dgm:pt modelId="{15278C84-E3C0-4BA3-82A0-896D9D3592F1}" type="pres">
      <dgm:prSet presAssocID="{27B2BE18-C5A0-4CA8-8ED4-EE8216473A91}" presName="childText" presStyleLbl="conFgAcc1" presStyleIdx="2" presStyleCnt="10">
        <dgm:presLayoutVars>
          <dgm:bulletEnabled val="1"/>
        </dgm:presLayoutVars>
      </dgm:prSet>
      <dgm:spPr/>
    </dgm:pt>
    <dgm:pt modelId="{CF681D98-AC45-4F07-9756-E2DA38F26E68}" type="pres">
      <dgm:prSet presAssocID="{D0CE5A51-6279-4534-BE3D-4965E974E6E7}" presName="spaceBetweenRectangles" presStyleCnt="0"/>
      <dgm:spPr/>
    </dgm:pt>
    <dgm:pt modelId="{AB3420D0-464E-4354-945D-6865833E2E89}" type="pres">
      <dgm:prSet presAssocID="{E5511024-890E-442D-BBE4-7729AD10C640}" presName="parentLin" presStyleCnt="0"/>
      <dgm:spPr/>
    </dgm:pt>
    <dgm:pt modelId="{8A49AA40-A0E3-403B-B35A-738564FFD97A}" type="pres">
      <dgm:prSet presAssocID="{E5511024-890E-442D-BBE4-7729AD10C640}" presName="parentLeftMargin" presStyleLbl="node1" presStyleIdx="2" presStyleCnt="10"/>
      <dgm:spPr/>
    </dgm:pt>
    <dgm:pt modelId="{7B6D8F8C-6966-4388-8F8F-CF7AE99D867B}" type="pres">
      <dgm:prSet presAssocID="{E5511024-890E-442D-BBE4-7729AD10C640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D291F4B9-3820-4E80-BCE0-9EB4E506AF55}" type="pres">
      <dgm:prSet presAssocID="{E5511024-890E-442D-BBE4-7729AD10C640}" presName="negativeSpace" presStyleCnt="0"/>
      <dgm:spPr/>
    </dgm:pt>
    <dgm:pt modelId="{5ED3B209-985B-4A29-B608-74451A005DE0}" type="pres">
      <dgm:prSet presAssocID="{E5511024-890E-442D-BBE4-7729AD10C640}" presName="childText" presStyleLbl="conFgAcc1" presStyleIdx="3" presStyleCnt="10">
        <dgm:presLayoutVars>
          <dgm:bulletEnabled val="1"/>
        </dgm:presLayoutVars>
      </dgm:prSet>
      <dgm:spPr/>
    </dgm:pt>
    <dgm:pt modelId="{6113BCEB-8796-446E-AD2E-53ABBE758B0E}" type="pres">
      <dgm:prSet presAssocID="{0014E442-21C3-405D-84A3-3DA69351695B}" presName="spaceBetweenRectangles" presStyleCnt="0"/>
      <dgm:spPr/>
    </dgm:pt>
    <dgm:pt modelId="{0C7CAB8F-1CA8-40E9-94A7-326B0BADF10E}" type="pres">
      <dgm:prSet presAssocID="{14A82778-2582-4E8D-AE9D-525D8DAE27DA}" presName="parentLin" presStyleCnt="0"/>
      <dgm:spPr/>
    </dgm:pt>
    <dgm:pt modelId="{480F9C2C-38E8-4AF7-BFDC-93A6741FC8B0}" type="pres">
      <dgm:prSet presAssocID="{14A82778-2582-4E8D-AE9D-525D8DAE27DA}" presName="parentLeftMargin" presStyleLbl="node1" presStyleIdx="3" presStyleCnt="10"/>
      <dgm:spPr/>
    </dgm:pt>
    <dgm:pt modelId="{3927D114-DBE1-405C-8130-DF93C4A41951}" type="pres">
      <dgm:prSet presAssocID="{14A82778-2582-4E8D-AE9D-525D8DAE27DA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22AE3CB4-B2D9-492E-AC79-4D7E316A8F27}" type="pres">
      <dgm:prSet presAssocID="{14A82778-2582-4E8D-AE9D-525D8DAE27DA}" presName="negativeSpace" presStyleCnt="0"/>
      <dgm:spPr/>
    </dgm:pt>
    <dgm:pt modelId="{59240433-3E11-420E-B0ED-AC75F26F1CED}" type="pres">
      <dgm:prSet presAssocID="{14A82778-2582-4E8D-AE9D-525D8DAE27DA}" presName="childText" presStyleLbl="conFgAcc1" presStyleIdx="4" presStyleCnt="10">
        <dgm:presLayoutVars>
          <dgm:bulletEnabled val="1"/>
        </dgm:presLayoutVars>
      </dgm:prSet>
      <dgm:spPr/>
    </dgm:pt>
    <dgm:pt modelId="{29F59184-46D3-4D7C-8A7D-1D82B11C9A0E}" type="pres">
      <dgm:prSet presAssocID="{7B410BA6-E95A-43FA-9E1F-691C30612FAA}" presName="spaceBetweenRectangles" presStyleCnt="0"/>
      <dgm:spPr/>
    </dgm:pt>
    <dgm:pt modelId="{694CF735-A903-4FF6-A6BC-0300FEC1F35E}" type="pres">
      <dgm:prSet presAssocID="{70800291-8BF0-4E93-B014-9A5A5C600C34}" presName="parentLin" presStyleCnt="0"/>
      <dgm:spPr/>
    </dgm:pt>
    <dgm:pt modelId="{9E5C1628-4C32-40A4-BBA7-1849771D3A24}" type="pres">
      <dgm:prSet presAssocID="{70800291-8BF0-4E93-B014-9A5A5C600C34}" presName="parentLeftMargin" presStyleLbl="node1" presStyleIdx="4" presStyleCnt="10"/>
      <dgm:spPr/>
    </dgm:pt>
    <dgm:pt modelId="{365B7A37-9EEF-4392-9D44-FB77EE55CA67}" type="pres">
      <dgm:prSet presAssocID="{70800291-8BF0-4E93-B014-9A5A5C600C34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CC5671F9-8272-450D-B2EE-F9ADADEC95C4}" type="pres">
      <dgm:prSet presAssocID="{70800291-8BF0-4E93-B014-9A5A5C600C34}" presName="negativeSpace" presStyleCnt="0"/>
      <dgm:spPr/>
    </dgm:pt>
    <dgm:pt modelId="{F232E1F9-2165-42F7-BFD9-56C7C57DF396}" type="pres">
      <dgm:prSet presAssocID="{70800291-8BF0-4E93-B014-9A5A5C600C34}" presName="childText" presStyleLbl="conFgAcc1" presStyleIdx="5" presStyleCnt="10">
        <dgm:presLayoutVars>
          <dgm:bulletEnabled val="1"/>
        </dgm:presLayoutVars>
      </dgm:prSet>
      <dgm:spPr/>
    </dgm:pt>
    <dgm:pt modelId="{93222E97-9E0D-4830-94FE-648DF0185153}" type="pres">
      <dgm:prSet presAssocID="{C40288B8-D60F-45A2-8E1B-F09D8B288D37}" presName="spaceBetweenRectangles" presStyleCnt="0"/>
      <dgm:spPr/>
    </dgm:pt>
    <dgm:pt modelId="{FDFA7F14-9FD5-460A-B602-3E8735508852}" type="pres">
      <dgm:prSet presAssocID="{FAF45F04-136C-4B40-A275-F5A8254DBD6C}" presName="parentLin" presStyleCnt="0"/>
      <dgm:spPr/>
    </dgm:pt>
    <dgm:pt modelId="{9798FAA9-9461-466E-8E5D-A8B41E18C3A8}" type="pres">
      <dgm:prSet presAssocID="{FAF45F04-136C-4B40-A275-F5A8254DBD6C}" presName="parentLeftMargin" presStyleLbl="node1" presStyleIdx="5" presStyleCnt="10"/>
      <dgm:spPr/>
    </dgm:pt>
    <dgm:pt modelId="{76EEEE8F-D2C6-46D8-AB37-A229C53CB448}" type="pres">
      <dgm:prSet presAssocID="{FAF45F04-136C-4B40-A275-F5A8254DBD6C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9A045D68-7315-4F37-8C1C-44779A6864D2}" type="pres">
      <dgm:prSet presAssocID="{FAF45F04-136C-4B40-A275-F5A8254DBD6C}" presName="negativeSpace" presStyleCnt="0"/>
      <dgm:spPr/>
    </dgm:pt>
    <dgm:pt modelId="{CB983686-9392-47AE-9D6C-2B08916BA101}" type="pres">
      <dgm:prSet presAssocID="{FAF45F04-136C-4B40-A275-F5A8254DBD6C}" presName="childText" presStyleLbl="conFgAcc1" presStyleIdx="6" presStyleCnt="10">
        <dgm:presLayoutVars>
          <dgm:bulletEnabled val="1"/>
        </dgm:presLayoutVars>
      </dgm:prSet>
      <dgm:spPr/>
    </dgm:pt>
    <dgm:pt modelId="{88D039DD-A82B-4411-B715-4162630C92CC}" type="pres">
      <dgm:prSet presAssocID="{FFBF9EBF-9E1D-41BD-BBD3-DACF18755F47}" presName="spaceBetweenRectangles" presStyleCnt="0"/>
      <dgm:spPr/>
    </dgm:pt>
    <dgm:pt modelId="{D18B2BBA-2D58-43B9-87A4-F546CAAE8E62}" type="pres">
      <dgm:prSet presAssocID="{B04953C4-054B-487C-B394-6BB1229BB82C}" presName="parentLin" presStyleCnt="0"/>
      <dgm:spPr/>
    </dgm:pt>
    <dgm:pt modelId="{1122E1FF-932F-4A08-A910-89D264F70838}" type="pres">
      <dgm:prSet presAssocID="{B04953C4-054B-487C-B394-6BB1229BB82C}" presName="parentLeftMargin" presStyleLbl="node1" presStyleIdx="6" presStyleCnt="10"/>
      <dgm:spPr/>
    </dgm:pt>
    <dgm:pt modelId="{C464A129-920F-44E8-BFE3-F859DC1E50A8}" type="pres">
      <dgm:prSet presAssocID="{B04953C4-054B-487C-B394-6BB1229BB82C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46792B24-8DA5-4448-94BD-DA5C6249C98D}" type="pres">
      <dgm:prSet presAssocID="{B04953C4-054B-487C-B394-6BB1229BB82C}" presName="negativeSpace" presStyleCnt="0"/>
      <dgm:spPr/>
    </dgm:pt>
    <dgm:pt modelId="{F54681D0-D6B0-4304-9B75-0178A4F3859D}" type="pres">
      <dgm:prSet presAssocID="{B04953C4-054B-487C-B394-6BB1229BB82C}" presName="childText" presStyleLbl="conFgAcc1" presStyleIdx="7" presStyleCnt="10">
        <dgm:presLayoutVars>
          <dgm:bulletEnabled val="1"/>
        </dgm:presLayoutVars>
      </dgm:prSet>
      <dgm:spPr/>
    </dgm:pt>
    <dgm:pt modelId="{C33B667A-8798-4575-AF10-312AF0ED2B60}" type="pres">
      <dgm:prSet presAssocID="{B724672D-3F27-4D8F-AABB-A8358F2724A0}" presName="spaceBetweenRectangles" presStyleCnt="0"/>
      <dgm:spPr/>
    </dgm:pt>
    <dgm:pt modelId="{BEB97FD5-A184-402D-9043-7457B72FD51A}" type="pres">
      <dgm:prSet presAssocID="{FF5683B0-4467-460A-8027-C2F63910ED14}" presName="parentLin" presStyleCnt="0"/>
      <dgm:spPr/>
    </dgm:pt>
    <dgm:pt modelId="{D6C87EE3-7109-4934-9011-486A5F0703FD}" type="pres">
      <dgm:prSet presAssocID="{FF5683B0-4467-460A-8027-C2F63910ED14}" presName="parentLeftMargin" presStyleLbl="node1" presStyleIdx="7" presStyleCnt="10"/>
      <dgm:spPr/>
    </dgm:pt>
    <dgm:pt modelId="{1F89F9B6-4C79-45EF-80C8-17BD5AA093FF}" type="pres">
      <dgm:prSet presAssocID="{FF5683B0-4467-460A-8027-C2F63910ED14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660B9BEC-176F-4756-93E0-6B7047DCA564}" type="pres">
      <dgm:prSet presAssocID="{FF5683B0-4467-460A-8027-C2F63910ED14}" presName="negativeSpace" presStyleCnt="0"/>
      <dgm:spPr/>
    </dgm:pt>
    <dgm:pt modelId="{A41A4EB8-283D-4099-9DC5-E85A4F722E19}" type="pres">
      <dgm:prSet presAssocID="{FF5683B0-4467-460A-8027-C2F63910ED14}" presName="childText" presStyleLbl="conFgAcc1" presStyleIdx="8" presStyleCnt="10">
        <dgm:presLayoutVars>
          <dgm:bulletEnabled val="1"/>
        </dgm:presLayoutVars>
      </dgm:prSet>
      <dgm:spPr/>
    </dgm:pt>
    <dgm:pt modelId="{007B11F9-A56D-4B90-8229-3E32A4D4CEC4}" type="pres">
      <dgm:prSet presAssocID="{FD60146E-AB9D-48ED-A394-793D06B08396}" presName="spaceBetweenRectangles" presStyleCnt="0"/>
      <dgm:spPr/>
    </dgm:pt>
    <dgm:pt modelId="{75713A8F-126A-42B5-BAA4-569D9A704513}" type="pres">
      <dgm:prSet presAssocID="{98D0558A-9D75-4EFA-B8DA-370AFE6A1EE4}" presName="parentLin" presStyleCnt="0"/>
      <dgm:spPr/>
    </dgm:pt>
    <dgm:pt modelId="{A61E08F5-B090-4BF5-8B7C-BE910E16F57D}" type="pres">
      <dgm:prSet presAssocID="{98D0558A-9D75-4EFA-B8DA-370AFE6A1EE4}" presName="parentLeftMargin" presStyleLbl="node1" presStyleIdx="8" presStyleCnt="10"/>
      <dgm:spPr/>
    </dgm:pt>
    <dgm:pt modelId="{E2D367DF-15DA-4771-A100-9D55E1887414}" type="pres">
      <dgm:prSet presAssocID="{98D0558A-9D75-4EFA-B8DA-370AFE6A1EE4}" presName="parentText" presStyleLbl="node1" presStyleIdx="9" presStyleCnt="10">
        <dgm:presLayoutVars>
          <dgm:chMax val="0"/>
          <dgm:bulletEnabled val="1"/>
        </dgm:presLayoutVars>
      </dgm:prSet>
      <dgm:spPr/>
    </dgm:pt>
    <dgm:pt modelId="{732CA754-DB69-4AA6-8178-33B22B501000}" type="pres">
      <dgm:prSet presAssocID="{98D0558A-9D75-4EFA-B8DA-370AFE6A1EE4}" presName="negativeSpace" presStyleCnt="0"/>
      <dgm:spPr/>
    </dgm:pt>
    <dgm:pt modelId="{69D68597-44A4-4FB2-84CF-21F767EBF645}" type="pres">
      <dgm:prSet presAssocID="{98D0558A-9D75-4EFA-B8DA-370AFE6A1EE4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78DEF005-6A3E-427C-B100-496DC52A051E}" type="presOf" srcId="{27B2BE18-C5A0-4CA8-8ED4-EE8216473A91}" destId="{8AADDFF2-31B6-4970-BA6C-8FCB6168F376}" srcOrd="0" destOrd="0" presId="urn:microsoft.com/office/officeart/2005/8/layout/list1"/>
    <dgm:cxn modelId="{F01BCF07-7B18-431A-AC2F-5D69505713C1}" type="presOf" srcId="{14A82778-2582-4E8D-AE9D-525D8DAE27DA}" destId="{3927D114-DBE1-405C-8130-DF93C4A41951}" srcOrd="1" destOrd="0" presId="urn:microsoft.com/office/officeart/2005/8/layout/list1"/>
    <dgm:cxn modelId="{23E3EA18-EFC1-4BA1-9153-A2B57286E63A}" type="presOf" srcId="{B174F695-8560-4F0C-8616-423227854C57}" destId="{5865F575-248C-4AC0-B7AE-02C4B8B18481}" srcOrd="0" destOrd="0" presId="urn:microsoft.com/office/officeart/2005/8/layout/list1"/>
    <dgm:cxn modelId="{7A399E1C-406B-4ADE-B6C4-1C1171A5FA0A}" srcId="{58F6F6D3-7E31-4DC1-9831-B7B224D73235}" destId="{B174F695-8560-4F0C-8616-423227854C57}" srcOrd="1" destOrd="0" parTransId="{DF3DE733-5534-4F6E-9B20-AC274303DCD5}" sibTransId="{CDCCCF8E-FD13-42F8-A7AD-F150FDBE2AC5}"/>
    <dgm:cxn modelId="{8DD11D2A-AE78-4865-BB6F-A6A20AAEED80}" srcId="{58F6F6D3-7E31-4DC1-9831-B7B224D73235}" destId="{14A82778-2582-4E8D-AE9D-525D8DAE27DA}" srcOrd="4" destOrd="0" parTransId="{F9EE6F82-356F-4C91-97DE-2A3899D20D85}" sibTransId="{7B410BA6-E95A-43FA-9E1F-691C30612FAA}"/>
    <dgm:cxn modelId="{7DE96531-133E-4B7E-8FCD-524308A0FEB3}" type="presOf" srcId="{58F6F6D3-7E31-4DC1-9831-B7B224D73235}" destId="{522622CE-BF7A-4D33-9CF7-FFB10A5B27CF}" srcOrd="0" destOrd="0" presId="urn:microsoft.com/office/officeart/2005/8/layout/list1"/>
    <dgm:cxn modelId="{9C260233-A8D8-4D56-819C-F29DEB071BB9}" srcId="{58F6F6D3-7E31-4DC1-9831-B7B224D73235}" destId="{A030173A-D99E-42A3-A7B3-C625F3E7A809}" srcOrd="0" destOrd="0" parTransId="{6449196F-212E-4E7E-A757-39CF52A58738}" sibTransId="{2505891D-FF9F-469A-A7A4-94ADC88DF036}"/>
    <dgm:cxn modelId="{EE92535E-5C52-4150-8D9B-0D588F74597B}" srcId="{58F6F6D3-7E31-4DC1-9831-B7B224D73235}" destId="{FF5683B0-4467-460A-8027-C2F63910ED14}" srcOrd="8" destOrd="0" parTransId="{358289A9-4DC6-4B4C-BFA6-34A2EBDD7BE8}" sibTransId="{FD60146E-AB9D-48ED-A394-793D06B08396}"/>
    <dgm:cxn modelId="{3A30D35E-F304-4313-B86C-CAAD2E0F8EDA}" srcId="{58F6F6D3-7E31-4DC1-9831-B7B224D73235}" destId="{FAF45F04-136C-4B40-A275-F5A8254DBD6C}" srcOrd="6" destOrd="0" parTransId="{9402D2E2-6E99-402D-913A-10B67F2E4C77}" sibTransId="{FFBF9EBF-9E1D-41BD-BBD3-DACF18755F47}"/>
    <dgm:cxn modelId="{5ED2D05F-60F4-4B57-9206-F7980E50F7D4}" type="presOf" srcId="{70800291-8BF0-4E93-B014-9A5A5C600C34}" destId="{9E5C1628-4C32-40A4-BBA7-1849771D3A24}" srcOrd="0" destOrd="0" presId="urn:microsoft.com/office/officeart/2005/8/layout/list1"/>
    <dgm:cxn modelId="{C9CD5163-5BD7-4A0A-8F04-6EAB9229EACA}" type="presOf" srcId="{FF5683B0-4467-460A-8027-C2F63910ED14}" destId="{1F89F9B6-4C79-45EF-80C8-17BD5AA093FF}" srcOrd="1" destOrd="0" presId="urn:microsoft.com/office/officeart/2005/8/layout/list1"/>
    <dgm:cxn modelId="{CD802849-127F-431C-9001-CCA6AB88FF7C}" type="presOf" srcId="{E5511024-890E-442D-BBE4-7729AD10C640}" destId="{8A49AA40-A0E3-403B-B35A-738564FFD97A}" srcOrd="0" destOrd="0" presId="urn:microsoft.com/office/officeart/2005/8/layout/list1"/>
    <dgm:cxn modelId="{D8A4846A-C051-49B3-A318-B39CEB2071FC}" srcId="{58F6F6D3-7E31-4DC1-9831-B7B224D73235}" destId="{B04953C4-054B-487C-B394-6BB1229BB82C}" srcOrd="7" destOrd="0" parTransId="{0958E7DF-D41C-42E5-A50F-539AC1A617AA}" sibTransId="{B724672D-3F27-4D8F-AABB-A8358F2724A0}"/>
    <dgm:cxn modelId="{7465F36F-BCB1-4634-9733-38094747E65F}" srcId="{58F6F6D3-7E31-4DC1-9831-B7B224D73235}" destId="{27B2BE18-C5A0-4CA8-8ED4-EE8216473A91}" srcOrd="2" destOrd="0" parTransId="{44754AE4-2EE4-48EF-959D-E0FF1DBDB2B5}" sibTransId="{D0CE5A51-6279-4534-BE3D-4965E974E6E7}"/>
    <dgm:cxn modelId="{7E36C874-B564-4C2E-8760-F425E93A4AA5}" type="presOf" srcId="{27B2BE18-C5A0-4CA8-8ED4-EE8216473A91}" destId="{908E85A8-3F43-44ED-906F-290B40ACB1DC}" srcOrd="1" destOrd="0" presId="urn:microsoft.com/office/officeart/2005/8/layout/list1"/>
    <dgm:cxn modelId="{150C4782-D412-485C-B12C-DCBCE28ECFD1}" type="presOf" srcId="{A030173A-D99E-42A3-A7B3-C625F3E7A809}" destId="{9A650273-5BBA-478A-A282-8A5A7055E409}" srcOrd="1" destOrd="0" presId="urn:microsoft.com/office/officeart/2005/8/layout/list1"/>
    <dgm:cxn modelId="{09CCE486-217E-43E1-83D2-313682C02850}" srcId="{58F6F6D3-7E31-4DC1-9831-B7B224D73235}" destId="{E5511024-890E-442D-BBE4-7729AD10C640}" srcOrd="3" destOrd="0" parTransId="{4DF1034B-ABBD-41A5-B9BA-96980FC3055C}" sibTransId="{0014E442-21C3-405D-84A3-3DA69351695B}"/>
    <dgm:cxn modelId="{B09E9A9A-5818-4052-9937-E0C8314914B6}" type="presOf" srcId="{B04953C4-054B-487C-B394-6BB1229BB82C}" destId="{C464A129-920F-44E8-BFE3-F859DC1E50A8}" srcOrd="1" destOrd="0" presId="urn:microsoft.com/office/officeart/2005/8/layout/list1"/>
    <dgm:cxn modelId="{8A8EBD9C-B88C-4C4C-BC6F-D19BFD195BDF}" type="presOf" srcId="{FAF45F04-136C-4B40-A275-F5A8254DBD6C}" destId="{9798FAA9-9461-466E-8E5D-A8B41E18C3A8}" srcOrd="0" destOrd="0" presId="urn:microsoft.com/office/officeart/2005/8/layout/list1"/>
    <dgm:cxn modelId="{FA6A3BA3-1648-44FB-BB7A-3BF5895F9B70}" type="presOf" srcId="{B04953C4-054B-487C-B394-6BB1229BB82C}" destId="{1122E1FF-932F-4A08-A910-89D264F70838}" srcOrd="0" destOrd="0" presId="urn:microsoft.com/office/officeart/2005/8/layout/list1"/>
    <dgm:cxn modelId="{90AE20AA-8196-46EE-B53C-0F3A75E6DD9B}" type="presOf" srcId="{FF5683B0-4467-460A-8027-C2F63910ED14}" destId="{D6C87EE3-7109-4934-9011-486A5F0703FD}" srcOrd="0" destOrd="0" presId="urn:microsoft.com/office/officeart/2005/8/layout/list1"/>
    <dgm:cxn modelId="{9A5510AB-7DC3-4D59-B80E-D0D766E2494D}" type="presOf" srcId="{70800291-8BF0-4E93-B014-9A5A5C600C34}" destId="{365B7A37-9EEF-4392-9D44-FB77EE55CA67}" srcOrd="1" destOrd="0" presId="urn:microsoft.com/office/officeart/2005/8/layout/list1"/>
    <dgm:cxn modelId="{703EAAAB-FF43-4A39-9160-C0B431D3AF5A}" type="presOf" srcId="{14A82778-2582-4E8D-AE9D-525D8DAE27DA}" destId="{480F9C2C-38E8-4AF7-BFDC-93A6741FC8B0}" srcOrd="0" destOrd="0" presId="urn:microsoft.com/office/officeart/2005/8/layout/list1"/>
    <dgm:cxn modelId="{B98BE5AD-3AFC-4C7A-8B44-16219677F6B8}" srcId="{58F6F6D3-7E31-4DC1-9831-B7B224D73235}" destId="{70800291-8BF0-4E93-B014-9A5A5C600C34}" srcOrd="5" destOrd="0" parTransId="{6CE20D7F-BF1C-4EC3-A3DE-2521E3044BD4}" sibTransId="{C40288B8-D60F-45A2-8E1B-F09D8B288D37}"/>
    <dgm:cxn modelId="{C0637CBD-91A5-4149-BC4F-10B73775E4CA}" type="presOf" srcId="{98D0558A-9D75-4EFA-B8DA-370AFE6A1EE4}" destId="{E2D367DF-15DA-4771-A100-9D55E1887414}" srcOrd="1" destOrd="0" presId="urn:microsoft.com/office/officeart/2005/8/layout/list1"/>
    <dgm:cxn modelId="{4F282EC4-49F5-45A4-B824-128FD1960C07}" type="presOf" srcId="{FAF45F04-136C-4B40-A275-F5A8254DBD6C}" destId="{76EEEE8F-D2C6-46D8-AB37-A229C53CB448}" srcOrd="1" destOrd="0" presId="urn:microsoft.com/office/officeart/2005/8/layout/list1"/>
    <dgm:cxn modelId="{6C3082D1-2CCB-4235-BD1B-C476179250B1}" type="presOf" srcId="{B174F695-8560-4F0C-8616-423227854C57}" destId="{5EDC59B9-3576-4183-BF42-1B53E6D598AB}" srcOrd="1" destOrd="0" presId="urn:microsoft.com/office/officeart/2005/8/layout/list1"/>
    <dgm:cxn modelId="{2A90D1DC-738E-4EEA-BAAA-9C547473E6B2}" srcId="{58F6F6D3-7E31-4DC1-9831-B7B224D73235}" destId="{98D0558A-9D75-4EFA-B8DA-370AFE6A1EE4}" srcOrd="9" destOrd="0" parTransId="{5CAC13E7-FC23-44E8-BD81-CC7350ACE14B}" sibTransId="{AE3C9846-EA1E-48B8-B5C7-B5049672827E}"/>
    <dgm:cxn modelId="{AAB4C8E6-95CF-4222-AD94-506D04422315}" type="presOf" srcId="{A030173A-D99E-42A3-A7B3-C625F3E7A809}" destId="{CA7EF8B7-38E3-40D7-B377-FC9AC0CB0C06}" srcOrd="0" destOrd="0" presId="urn:microsoft.com/office/officeart/2005/8/layout/list1"/>
    <dgm:cxn modelId="{6FF1C5EC-6310-4C40-863A-738DFCFA27DD}" type="presOf" srcId="{E5511024-890E-442D-BBE4-7729AD10C640}" destId="{7B6D8F8C-6966-4388-8F8F-CF7AE99D867B}" srcOrd="1" destOrd="0" presId="urn:microsoft.com/office/officeart/2005/8/layout/list1"/>
    <dgm:cxn modelId="{0971B1FC-B23C-433F-8C9B-695C8471D824}" type="presOf" srcId="{98D0558A-9D75-4EFA-B8DA-370AFE6A1EE4}" destId="{A61E08F5-B090-4BF5-8B7C-BE910E16F57D}" srcOrd="0" destOrd="0" presId="urn:microsoft.com/office/officeart/2005/8/layout/list1"/>
    <dgm:cxn modelId="{F80FE0BA-2046-4F1C-B97A-F224371F1AE5}" type="presParOf" srcId="{522622CE-BF7A-4D33-9CF7-FFB10A5B27CF}" destId="{00A07A8C-20C3-48B8-84F5-E54BD2EB2BF4}" srcOrd="0" destOrd="0" presId="urn:microsoft.com/office/officeart/2005/8/layout/list1"/>
    <dgm:cxn modelId="{EEB22666-93E5-4214-A69A-403D15996A2A}" type="presParOf" srcId="{00A07A8C-20C3-48B8-84F5-E54BD2EB2BF4}" destId="{CA7EF8B7-38E3-40D7-B377-FC9AC0CB0C06}" srcOrd="0" destOrd="0" presId="urn:microsoft.com/office/officeart/2005/8/layout/list1"/>
    <dgm:cxn modelId="{6B882635-AE8C-4911-97A9-74E7CE1F41FA}" type="presParOf" srcId="{00A07A8C-20C3-48B8-84F5-E54BD2EB2BF4}" destId="{9A650273-5BBA-478A-A282-8A5A7055E409}" srcOrd="1" destOrd="0" presId="urn:microsoft.com/office/officeart/2005/8/layout/list1"/>
    <dgm:cxn modelId="{7126070C-18A0-4763-B92A-994E3DBCD5ED}" type="presParOf" srcId="{522622CE-BF7A-4D33-9CF7-FFB10A5B27CF}" destId="{67CA517F-73BD-4765-A1BC-99A12DF60A06}" srcOrd="1" destOrd="0" presId="urn:microsoft.com/office/officeart/2005/8/layout/list1"/>
    <dgm:cxn modelId="{53AB4E18-0F87-4ACE-84CC-05056E1D3C5C}" type="presParOf" srcId="{522622CE-BF7A-4D33-9CF7-FFB10A5B27CF}" destId="{37EB8978-943A-46B3-982B-34E1B5EE1EC8}" srcOrd="2" destOrd="0" presId="urn:microsoft.com/office/officeart/2005/8/layout/list1"/>
    <dgm:cxn modelId="{6BA845A2-1C9A-4670-835D-89F0F64A3D6C}" type="presParOf" srcId="{522622CE-BF7A-4D33-9CF7-FFB10A5B27CF}" destId="{D0F389C0-C4F8-42F4-B666-38DC4A4EB436}" srcOrd="3" destOrd="0" presId="urn:microsoft.com/office/officeart/2005/8/layout/list1"/>
    <dgm:cxn modelId="{D9027FE7-DB3F-44A0-817C-8EC800C0A4D3}" type="presParOf" srcId="{522622CE-BF7A-4D33-9CF7-FFB10A5B27CF}" destId="{CD731FC3-355D-42D8-AE35-7FE61D80B1B4}" srcOrd="4" destOrd="0" presId="urn:microsoft.com/office/officeart/2005/8/layout/list1"/>
    <dgm:cxn modelId="{7A302848-654C-49D6-A8C7-6555836A8058}" type="presParOf" srcId="{CD731FC3-355D-42D8-AE35-7FE61D80B1B4}" destId="{5865F575-248C-4AC0-B7AE-02C4B8B18481}" srcOrd="0" destOrd="0" presId="urn:microsoft.com/office/officeart/2005/8/layout/list1"/>
    <dgm:cxn modelId="{D64A87DE-DAF1-427B-B54F-5049E8AA5048}" type="presParOf" srcId="{CD731FC3-355D-42D8-AE35-7FE61D80B1B4}" destId="{5EDC59B9-3576-4183-BF42-1B53E6D598AB}" srcOrd="1" destOrd="0" presId="urn:microsoft.com/office/officeart/2005/8/layout/list1"/>
    <dgm:cxn modelId="{A87EF87E-5AFC-4C92-A475-B00006AE844A}" type="presParOf" srcId="{522622CE-BF7A-4D33-9CF7-FFB10A5B27CF}" destId="{36699C51-C288-489A-8495-5238ABA45AD8}" srcOrd="5" destOrd="0" presId="urn:microsoft.com/office/officeart/2005/8/layout/list1"/>
    <dgm:cxn modelId="{B79C454D-372E-46DE-B39D-5037844C5686}" type="presParOf" srcId="{522622CE-BF7A-4D33-9CF7-FFB10A5B27CF}" destId="{832C582F-B21B-4F89-B084-67CD93ADF013}" srcOrd="6" destOrd="0" presId="urn:microsoft.com/office/officeart/2005/8/layout/list1"/>
    <dgm:cxn modelId="{868D20A8-EECE-405E-BC52-6078142ABAF9}" type="presParOf" srcId="{522622CE-BF7A-4D33-9CF7-FFB10A5B27CF}" destId="{75D73D0E-EC2B-4B52-B6D2-DF99E0E4D64E}" srcOrd="7" destOrd="0" presId="urn:microsoft.com/office/officeart/2005/8/layout/list1"/>
    <dgm:cxn modelId="{75504B17-B308-4F27-9F1F-065FB16F4963}" type="presParOf" srcId="{522622CE-BF7A-4D33-9CF7-FFB10A5B27CF}" destId="{E44A3BFC-695E-4D25-B05A-2CD69259AF0E}" srcOrd="8" destOrd="0" presId="urn:microsoft.com/office/officeart/2005/8/layout/list1"/>
    <dgm:cxn modelId="{ED13910F-3C6A-4AF5-9CA5-55581F04CED6}" type="presParOf" srcId="{E44A3BFC-695E-4D25-B05A-2CD69259AF0E}" destId="{8AADDFF2-31B6-4970-BA6C-8FCB6168F376}" srcOrd="0" destOrd="0" presId="urn:microsoft.com/office/officeart/2005/8/layout/list1"/>
    <dgm:cxn modelId="{7F5B7B68-279A-435C-861D-A82B8DB5BDEE}" type="presParOf" srcId="{E44A3BFC-695E-4D25-B05A-2CD69259AF0E}" destId="{908E85A8-3F43-44ED-906F-290B40ACB1DC}" srcOrd="1" destOrd="0" presId="urn:microsoft.com/office/officeart/2005/8/layout/list1"/>
    <dgm:cxn modelId="{B9E24176-6E6A-4B34-BDA7-A557C3FED023}" type="presParOf" srcId="{522622CE-BF7A-4D33-9CF7-FFB10A5B27CF}" destId="{8C7AC849-66C0-4ACA-A67F-B5B696172231}" srcOrd="9" destOrd="0" presId="urn:microsoft.com/office/officeart/2005/8/layout/list1"/>
    <dgm:cxn modelId="{F1E76D6A-8621-4894-883E-DD66C6D41B66}" type="presParOf" srcId="{522622CE-BF7A-4D33-9CF7-FFB10A5B27CF}" destId="{15278C84-E3C0-4BA3-82A0-896D9D3592F1}" srcOrd="10" destOrd="0" presId="urn:microsoft.com/office/officeart/2005/8/layout/list1"/>
    <dgm:cxn modelId="{55C862B0-F6E3-4413-A531-B300757AA24A}" type="presParOf" srcId="{522622CE-BF7A-4D33-9CF7-FFB10A5B27CF}" destId="{CF681D98-AC45-4F07-9756-E2DA38F26E68}" srcOrd="11" destOrd="0" presId="urn:microsoft.com/office/officeart/2005/8/layout/list1"/>
    <dgm:cxn modelId="{0A9F813E-D07C-4EC8-975C-0C5689A5C903}" type="presParOf" srcId="{522622CE-BF7A-4D33-9CF7-FFB10A5B27CF}" destId="{AB3420D0-464E-4354-945D-6865833E2E89}" srcOrd="12" destOrd="0" presId="urn:microsoft.com/office/officeart/2005/8/layout/list1"/>
    <dgm:cxn modelId="{5E71FF22-A691-4CA5-AEF4-31A875864080}" type="presParOf" srcId="{AB3420D0-464E-4354-945D-6865833E2E89}" destId="{8A49AA40-A0E3-403B-B35A-738564FFD97A}" srcOrd="0" destOrd="0" presId="urn:microsoft.com/office/officeart/2005/8/layout/list1"/>
    <dgm:cxn modelId="{989A867A-65DB-48E9-96A6-A6590F11FB9F}" type="presParOf" srcId="{AB3420D0-464E-4354-945D-6865833E2E89}" destId="{7B6D8F8C-6966-4388-8F8F-CF7AE99D867B}" srcOrd="1" destOrd="0" presId="urn:microsoft.com/office/officeart/2005/8/layout/list1"/>
    <dgm:cxn modelId="{F84B829B-F9E9-4F98-B2CD-A6DEDE449D8F}" type="presParOf" srcId="{522622CE-BF7A-4D33-9CF7-FFB10A5B27CF}" destId="{D291F4B9-3820-4E80-BCE0-9EB4E506AF55}" srcOrd="13" destOrd="0" presId="urn:microsoft.com/office/officeart/2005/8/layout/list1"/>
    <dgm:cxn modelId="{C6F9D4A2-E29D-4965-A050-0B92229A247F}" type="presParOf" srcId="{522622CE-BF7A-4D33-9CF7-FFB10A5B27CF}" destId="{5ED3B209-985B-4A29-B608-74451A005DE0}" srcOrd="14" destOrd="0" presId="urn:microsoft.com/office/officeart/2005/8/layout/list1"/>
    <dgm:cxn modelId="{6404079E-F478-4334-9A6B-2427245285FC}" type="presParOf" srcId="{522622CE-BF7A-4D33-9CF7-FFB10A5B27CF}" destId="{6113BCEB-8796-446E-AD2E-53ABBE758B0E}" srcOrd="15" destOrd="0" presId="urn:microsoft.com/office/officeart/2005/8/layout/list1"/>
    <dgm:cxn modelId="{680F7E6C-1C48-4783-A312-5EE21EF25204}" type="presParOf" srcId="{522622CE-BF7A-4D33-9CF7-FFB10A5B27CF}" destId="{0C7CAB8F-1CA8-40E9-94A7-326B0BADF10E}" srcOrd="16" destOrd="0" presId="urn:microsoft.com/office/officeart/2005/8/layout/list1"/>
    <dgm:cxn modelId="{FBF15F71-8A87-45BE-8DF7-453171E13898}" type="presParOf" srcId="{0C7CAB8F-1CA8-40E9-94A7-326B0BADF10E}" destId="{480F9C2C-38E8-4AF7-BFDC-93A6741FC8B0}" srcOrd="0" destOrd="0" presId="urn:microsoft.com/office/officeart/2005/8/layout/list1"/>
    <dgm:cxn modelId="{4C5470D7-1710-4352-B395-5D2CE2EAE28C}" type="presParOf" srcId="{0C7CAB8F-1CA8-40E9-94A7-326B0BADF10E}" destId="{3927D114-DBE1-405C-8130-DF93C4A41951}" srcOrd="1" destOrd="0" presId="urn:microsoft.com/office/officeart/2005/8/layout/list1"/>
    <dgm:cxn modelId="{23F01FD3-E125-4F5D-81D8-0A4B98A280C1}" type="presParOf" srcId="{522622CE-BF7A-4D33-9CF7-FFB10A5B27CF}" destId="{22AE3CB4-B2D9-492E-AC79-4D7E316A8F27}" srcOrd="17" destOrd="0" presId="urn:microsoft.com/office/officeart/2005/8/layout/list1"/>
    <dgm:cxn modelId="{888B56EC-8068-43F7-B424-EE5D359BB0F8}" type="presParOf" srcId="{522622CE-BF7A-4D33-9CF7-FFB10A5B27CF}" destId="{59240433-3E11-420E-B0ED-AC75F26F1CED}" srcOrd="18" destOrd="0" presId="urn:microsoft.com/office/officeart/2005/8/layout/list1"/>
    <dgm:cxn modelId="{C7058FF0-7EEA-4BDD-9EC4-C64AFB72D084}" type="presParOf" srcId="{522622CE-BF7A-4D33-9CF7-FFB10A5B27CF}" destId="{29F59184-46D3-4D7C-8A7D-1D82B11C9A0E}" srcOrd="19" destOrd="0" presId="urn:microsoft.com/office/officeart/2005/8/layout/list1"/>
    <dgm:cxn modelId="{2AFEFFE4-1344-444D-9B59-64834A64F1E2}" type="presParOf" srcId="{522622CE-BF7A-4D33-9CF7-FFB10A5B27CF}" destId="{694CF735-A903-4FF6-A6BC-0300FEC1F35E}" srcOrd="20" destOrd="0" presId="urn:microsoft.com/office/officeart/2005/8/layout/list1"/>
    <dgm:cxn modelId="{E31A7E15-8CF1-40CB-AB7D-F694327D0BE5}" type="presParOf" srcId="{694CF735-A903-4FF6-A6BC-0300FEC1F35E}" destId="{9E5C1628-4C32-40A4-BBA7-1849771D3A24}" srcOrd="0" destOrd="0" presId="urn:microsoft.com/office/officeart/2005/8/layout/list1"/>
    <dgm:cxn modelId="{A537F495-5733-4590-A411-7C160921657D}" type="presParOf" srcId="{694CF735-A903-4FF6-A6BC-0300FEC1F35E}" destId="{365B7A37-9EEF-4392-9D44-FB77EE55CA67}" srcOrd="1" destOrd="0" presId="urn:microsoft.com/office/officeart/2005/8/layout/list1"/>
    <dgm:cxn modelId="{06EE78C7-8C17-4C41-8DA3-ED51E836C4AC}" type="presParOf" srcId="{522622CE-BF7A-4D33-9CF7-FFB10A5B27CF}" destId="{CC5671F9-8272-450D-B2EE-F9ADADEC95C4}" srcOrd="21" destOrd="0" presId="urn:microsoft.com/office/officeart/2005/8/layout/list1"/>
    <dgm:cxn modelId="{CA728D58-AE7D-4A30-9D88-FF2048761923}" type="presParOf" srcId="{522622CE-BF7A-4D33-9CF7-FFB10A5B27CF}" destId="{F232E1F9-2165-42F7-BFD9-56C7C57DF396}" srcOrd="22" destOrd="0" presId="urn:microsoft.com/office/officeart/2005/8/layout/list1"/>
    <dgm:cxn modelId="{CD67C282-2694-4984-A8D1-F6AD401C1B97}" type="presParOf" srcId="{522622CE-BF7A-4D33-9CF7-FFB10A5B27CF}" destId="{93222E97-9E0D-4830-94FE-648DF0185153}" srcOrd="23" destOrd="0" presId="urn:microsoft.com/office/officeart/2005/8/layout/list1"/>
    <dgm:cxn modelId="{A79B40F2-B097-48BF-A1B9-5473914E8811}" type="presParOf" srcId="{522622CE-BF7A-4D33-9CF7-FFB10A5B27CF}" destId="{FDFA7F14-9FD5-460A-B602-3E8735508852}" srcOrd="24" destOrd="0" presId="urn:microsoft.com/office/officeart/2005/8/layout/list1"/>
    <dgm:cxn modelId="{7CFCA8B2-CAE7-4734-8E9D-3E91B0ED7207}" type="presParOf" srcId="{FDFA7F14-9FD5-460A-B602-3E8735508852}" destId="{9798FAA9-9461-466E-8E5D-A8B41E18C3A8}" srcOrd="0" destOrd="0" presId="urn:microsoft.com/office/officeart/2005/8/layout/list1"/>
    <dgm:cxn modelId="{A8F6A9BD-96CC-4FFD-880C-6E11B7239C31}" type="presParOf" srcId="{FDFA7F14-9FD5-460A-B602-3E8735508852}" destId="{76EEEE8F-D2C6-46D8-AB37-A229C53CB448}" srcOrd="1" destOrd="0" presId="urn:microsoft.com/office/officeart/2005/8/layout/list1"/>
    <dgm:cxn modelId="{229421AB-CAD0-4A9A-A2F8-10625010CBB6}" type="presParOf" srcId="{522622CE-BF7A-4D33-9CF7-FFB10A5B27CF}" destId="{9A045D68-7315-4F37-8C1C-44779A6864D2}" srcOrd="25" destOrd="0" presId="urn:microsoft.com/office/officeart/2005/8/layout/list1"/>
    <dgm:cxn modelId="{1754455E-F151-4E40-A59D-8B3C7D947B67}" type="presParOf" srcId="{522622CE-BF7A-4D33-9CF7-FFB10A5B27CF}" destId="{CB983686-9392-47AE-9D6C-2B08916BA101}" srcOrd="26" destOrd="0" presId="urn:microsoft.com/office/officeart/2005/8/layout/list1"/>
    <dgm:cxn modelId="{AC70F9F2-707B-45DE-92CA-EC053DDEB6B7}" type="presParOf" srcId="{522622CE-BF7A-4D33-9CF7-FFB10A5B27CF}" destId="{88D039DD-A82B-4411-B715-4162630C92CC}" srcOrd="27" destOrd="0" presId="urn:microsoft.com/office/officeart/2005/8/layout/list1"/>
    <dgm:cxn modelId="{26F2BBBF-C504-4B4F-A7F3-21F3D7FE8CBD}" type="presParOf" srcId="{522622CE-BF7A-4D33-9CF7-FFB10A5B27CF}" destId="{D18B2BBA-2D58-43B9-87A4-F546CAAE8E62}" srcOrd="28" destOrd="0" presId="urn:microsoft.com/office/officeart/2005/8/layout/list1"/>
    <dgm:cxn modelId="{10EC32C2-D544-485E-B207-84850894326F}" type="presParOf" srcId="{D18B2BBA-2D58-43B9-87A4-F546CAAE8E62}" destId="{1122E1FF-932F-4A08-A910-89D264F70838}" srcOrd="0" destOrd="0" presId="urn:microsoft.com/office/officeart/2005/8/layout/list1"/>
    <dgm:cxn modelId="{2DB1D23A-E6B4-45F9-85B3-D22C8D9719B3}" type="presParOf" srcId="{D18B2BBA-2D58-43B9-87A4-F546CAAE8E62}" destId="{C464A129-920F-44E8-BFE3-F859DC1E50A8}" srcOrd="1" destOrd="0" presId="urn:microsoft.com/office/officeart/2005/8/layout/list1"/>
    <dgm:cxn modelId="{D874F755-EBD1-4733-9066-F67CF389038F}" type="presParOf" srcId="{522622CE-BF7A-4D33-9CF7-FFB10A5B27CF}" destId="{46792B24-8DA5-4448-94BD-DA5C6249C98D}" srcOrd="29" destOrd="0" presId="urn:microsoft.com/office/officeart/2005/8/layout/list1"/>
    <dgm:cxn modelId="{6E7C2A16-BAEE-4C28-A7ED-9B0205862D73}" type="presParOf" srcId="{522622CE-BF7A-4D33-9CF7-FFB10A5B27CF}" destId="{F54681D0-D6B0-4304-9B75-0178A4F3859D}" srcOrd="30" destOrd="0" presId="urn:microsoft.com/office/officeart/2005/8/layout/list1"/>
    <dgm:cxn modelId="{E618E7D7-969F-42BA-8B9C-6CB04BEADEF5}" type="presParOf" srcId="{522622CE-BF7A-4D33-9CF7-FFB10A5B27CF}" destId="{C33B667A-8798-4575-AF10-312AF0ED2B60}" srcOrd="31" destOrd="0" presId="urn:microsoft.com/office/officeart/2005/8/layout/list1"/>
    <dgm:cxn modelId="{B27A9A7A-7246-43A0-ACA7-C8525120268E}" type="presParOf" srcId="{522622CE-BF7A-4D33-9CF7-FFB10A5B27CF}" destId="{BEB97FD5-A184-402D-9043-7457B72FD51A}" srcOrd="32" destOrd="0" presId="urn:microsoft.com/office/officeart/2005/8/layout/list1"/>
    <dgm:cxn modelId="{9A9A5371-2C5A-40E0-8F76-413197CE4B88}" type="presParOf" srcId="{BEB97FD5-A184-402D-9043-7457B72FD51A}" destId="{D6C87EE3-7109-4934-9011-486A5F0703FD}" srcOrd="0" destOrd="0" presId="urn:microsoft.com/office/officeart/2005/8/layout/list1"/>
    <dgm:cxn modelId="{3F31479F-88B8-4B05-9887-2DE8018E4F7F}" type="presParOf" srcId="{BEB97FD5-A184-402D-9043-7457B72FD51A}" destId="{1F89F9B6-4C79-45EF-80C8-17BD5AA093FF}" srcOrd="1" destOrd="0" presId="urn:microsoft.com/office/officeart/2005/8/layout/list1"/>
    <dgm:cxn modelId="{F81F4B90-8D72-4FC9-9660-B3134EA319B9}" type="presParOf" srcId="{522622CE-BF7A-4D33-9CF7-FFB10A5B27CF}" destId="{660B9BEC-176F-4756-93E0-6B7047DCA564}" srcOrd="33" destOrd="0" presId="urn:microsoft.com/office/officeart/2005/8/layout/list1"/>
    <dgm:cxn modelId="{2997DFB4-CF5F-48A7-A58A-80994B0E522F}" type="presParOf" srcId="{522622CE-BF7A-4D33-9CF7-FFB10A5B27CF}" destId="{A41A4EB8-283D-4099-9DC5-E85A4F722E19}" srcOrd="34" destOrd="0" presId="urn:microsoft.com/office/officeart/2005/8/layout/list1"/>
    <dgm:cxn modelId="{F716E271-644B-469C-A237-BCFF2C85596C}" type="presParOf" srcId="{522622CE-BF7A-4D33-9CF7-FFB10A5B27CF}" destId="{007B11F9-A56D-4B90-8229-3E32A4D4CEC4}" srcOrd="35" destOrd="0" presId="urn:microsoft.com/office/officeart/2005/8/layout/list1"/>
    <dgm:cxn modelId="{E45F59C1-7EF8-435E-B0B6-9A9CC41021CF}" type="presParOf" srcId="{522622CE-BF7A-4D33-9CF7-FFB10A5B27CF}" destId="{75713A8F-126A-42B5-BAA4-569D9A704513}" srcOrd="36" destOrd="0" presId="urn:microsoft.com/office/officeart/2005/8/layout/list1"/>
    <dgm:cxn modelId="{8B5B5DD7-9522-423A-AAEE-6CC2E419B01D}" type="presParOf" srcId="{75713A8F-126A-42B5-BAA4-569D9A704513}" destId="{A61E08F5-B090-4BF5-8B7C-BE910E16F57D}" srcOrd="0" destOrd="0" presId="urn:microsoft.com/office/officeart/2005/8/layout/list1"/>
    <dgm:cxn modelId="{905CE766-C2A8-4A4D-8BFF-3E5E7236987D}" type="presParOf" srcId="{75713A8F-126A-42B5-BAA4-569D9A704513}" destId="{E2D367DF-15DA-4771-A100-9D55E1887414}" srcOrd="1" destOrd="0" presId="urn:microsoft.com/office/officeart/2005/8/layout/list1"/>
    <dgm:cxn modelId="{32578924-0A3B-4D08-9F3D-E9EE9C5FB3F7}" type="presParOf" srcId="{522622CE-BF7A-4D33-9CF7-FFB10A5B27CF}" destId="{732CA754-DB69-4AA6-8178-33B22B501000}" srcOrd="37" destOrd="0" presId="urn:microsoft.com/office/officeart/2005/8/layout/list1"/>
    <dgm:cxn modelId="{89853E25-0EFB-46B5-9130-B991544515A8}" type="presParOf" srcId="{522622CE-BF7A-4D33-9CF7-FFB10A5B27CF}" destId="{69D68597-44A4-4FB2-84CF-21F767EBF645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868871D-C6BB-4821-9F74-05CBD07F4665}" type="doc">
      <dgm:prSet loTypeId="urn:microsoft.com/office/officeart/2005/8/layout/balance1" loCatId="relationship" qsTypeId="urn:microsoft.com/office/officeart/2005/8/quickstyle/3d2#8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D12CD3E7-B4E2-4491-84E1-968CF3D24509}">
      <dgm:prSet phldrT="[Tekst]" custT="1"/>
      <dgm:spPr/>
      <dgm:t>
        <a:bodyPr/>
        <a:lstStyle/>
        <a:p>
          <a:r>
            <a:rPr lang="pl-PL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endParaRPr lang="pl-PL" sz="6000" b="1" dirty="0">
            <a:solidFill>
              <a:schemeClr val="tx1"/>
            </a:solidFill>
          </a:endParaRPr>
        </a:p>
      </dgm:t>
    </dgm:pt>
    <dgm:pt modelId="{F24847AE-41B6-4A2E-8BBF-E03229686A02}" type="parTrans" cxnId="{58E80926-16B1-4656-8919-DFF9F4448816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BFE2C15E-31AA-4D77-8094-BA27C4C786BB}" type="sibTrans" cxnId="{58E80926-16B1-4656-8919-DFF9F4448816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F18ABCED-19FB-491F-B9F1-A40125D6024C}">
      <dgm:prSet phldrT="[Tekst]" custT="1"/>
      <dgm:spPr/>
      <dgm:t>
        <a:bodyPr/>
        <a:lstStyle/>
        <a:p>
          <a:r>
            <a:rPr lang="pl-PL" sz="1600" b="1" dirty="0" err="1">
              <a:solidFill>
                <a:schemeClr val="tx1"/>
              </a:solidFill>
            </a:rPr>
            <a:t>complicated</a:t>
          </a:r>
          <a:r>
            <a:rPr lang="pl-PL" sz="1600" b="1" dirty="0">
              <a:solidFill>
                <a:schemeClr val="tx1"/>
              </a:solidFill>
            </a:rPr>
            <a:t> </a:t>
          </a:r>
          <a:r>
            <a:rPr lang="pl-PL" sz="1600" b="1" dirty="0" err="1">
              <a:solidFill>
                <a:schemeClr val="tx1"/>
              </a:solidFill>
            </a:rPr>
            <a:t>language</a:t>
          </a:r>
          <a:r>
            <a:rPr lang="pl-PL" sz="1600" b="1" dirty="0">
              <a:solidFill>
                <a:schemeClr val="tx1"/>
              </a:solidFill>
            </a:rPr>
            <a:t> of </a:t>
          </a:r>
          <a:r>
            <a:rPr lang="pl-PL" sz="1600" b="1" dirty="0" err="1">
              <a:solidFill>
                <a:schemeClr val="tx1"/>
              </a:solidFill>
            </a:rPr>
            <a:t>surveys</a:t>
          </a:r>
          <a:r>
            <a:rPr lang="pl-PL" sz="1600" b="1" dirty="0">
              <a:solidFill>
                <a:schemeClr val="tx1"/>
              </a:solidFill>
            </a:rPr>
            <a:t>/</a:t>
          </a:r>
          <a:r>
            <a:rPr lang="pl-PL" sz="1600" b="1" dirty="0" err="1">
              <a:solidFill>
                <a:schemeClr val="tx1"/>
              </a:solidFill>
            </a:rPr>
            <a:t>interviews</a:t>
          </a:r>
          <a:endParaRPr lang="pl-PL" sz="1600" b="1" dirty="0">
            <a:solidFill>
              <a:schemeClr val="tx1"/>
            </a:solidFill>
          </a:endParaRPr>
        </a:p>
      </dgm:t>
    </dgm:pt>
    <dgm:pt modelId="{C0AA6D1B-8548-46C4-A133-A47C6B510B14}" type="parTrans" cxnId="{10ED3CD9-BC21-4C57-B98E-4FA0C7F5249A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B27AA9F1-BD28-4F1C-B21C-D47868492938}" type="sibTrans" cxnId="{10ED3CD9-BC21-4C57-B98E-4FA0C7F5249A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2E70252B-2FAD-42EE-83D1-68B7C75BB90F}">
      <dgm:prSet phldrT="[Tekst]" custT="1"/>
      <dgm:spPr/>
      <dgm:t>
        <a:bodyPr/>
        <a:lstStyle/>
        <a:p>
          <a:r>
            <a:rPr lang="pl-PL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endParaRPr lang="pl-PL" sz="6000" b="1" dirty="0">
            <a:solidFill>
              <a:schemeClr val="tx1"/>
            </a:solidFill>
          </a:endParaRPr>
        </a:p>
      </dgm:t>
    </dgm:pt>
    <dgm:pt modelId="{A4B0DA42-DCFD-4100-9F96-230AD77F9223}" type="parTrans" cxnId="{92DEAB40-6DF0-4763-94FA-F347B5FE6DDD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2736EFD6-C690-4DC3-B2B4-8DFF53B42722}" type="sibTrans" cxnId="{92DEAB40-6DF0-4763-94FA-F347B5FE6DDD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99CC2F04-E3EC-4828-A989-4B7DD0A87EEF}">
      <dgm:prSet phldrT="[Tekst]" custT="1"/>
      <dgm:spPr/>
      <dgm:t>
        <a:bodyPr/>
        <a:lstStyle/>
        <a:p>
          <a:r>
            <a:rPr lang="pl-PL" sz="1800" b="1" dirty="0" err="1">
              <a:solidFill>
                <a:schemeClr val="tx1"/>
              </a:solidFill>
            </a:rPr>
            <a:t>ready</a:t>
          </a:r>
          <a:r>
            <a:rPr lang="pl-PL" sz="1800" b="1" dirty="0">
              <a:solidFill>
                <a:schemeClr val="tx1"/>
              </a:solidFill>
            </a:rPr>
            <a:t> </a:t>
          </a:r>
          <a:r>
            <a:rPr lang="pl-PL" sz="1800" b="1" dirty="0" err="1">
              <a:solidFill>
                <a:schemeClr val="tx1"/>
              </a:solidFill>
            </a:rPr>
            <a:t>standarized</a:t>
          </a:r>
          <a:r>
            <a:rPr lang="pl-PL" sz="1800" b="1" dirty="0">
              <a:solidFill>
                <a:schemeClr val="tx1"/>
              </a:solidFill>
            </a:rPr>
            <a:t> </a:t>
          </a:r>
          <a:r>
            <a:rPr lang="pl-PL" sz="1800" b="1" dirty="0" err="1">
              <a:solidFill>
                <a:schemeClr val="tx1"/>
              </a:solidFill>
            </a:rPr>
            <a:t>tools</a:t>
          </a:r>
          <a:endParaRPr lang="pl-PL" sz="1800" b="1" dirty="0">
            <a:solidFill>
              <a:schemeClr val="tx1"/>
            </a:solidFill>
          </a:endParaRPr>
        </a:p>
      </dgm:t>
    </dgm:pt>
    <dgm:pt modelId="{D3D4ED6E-14FF-49BB-BC88-10F61FD158BD}" type="parTrans" cxnId="{DA3C236D-0DAF-45D1-A564-5D24493B64DC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BC54857B-D10F-414C-9EA6-0D2DF0BECB50}" type="sibTrans" cxnId="{DA3C236D-0DAF-45D1-A564-5D24493B64DC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68B56EFE-703B-4CEC-B5F7-7AD189C9670C}">
      <dgm:prSet phldrT="[Tekst]" custT="1"/>
      <dgm:spPr/>
      <dgm:t>
        <a:bodyPr/>
        <a:lstStyle/>
        <a:p>
          <a:r>
            <a:rPr lang="pl-PL" sz="1800" b="1" dirty="0" err="1">
              <a:solidFill>
                <a:schemeClr val="tx1"/>
              </a:solidFill>
            </a:rPr>
            <a:t>the</a:t>
          </a:r>
          <a:r>
            <a:rPr lang="pl-PL" sz="1800" b="1" dirty="0">
              <a:solidFill>
                <a:schemeClr val="tx1"/>
              </a:solidFill>
            </a:rPr>
            <a:t> </a:t>
          </a:r>
          <a:r>
            <a:rPr lang="pl-PL" sz="1800" b="1" dirty="0" err="1">
              <a:solidFill>
                <a:schemeClr val="tx1"/>
              </a:solidFill>
            </a:rPr>
            <a:t>need</a:t>
          </a:r>
          <a:r>
            <a:rPr lang="pl-PL" sz="1800" b="1" dirty="0">
              <a:solidFill>
                <a:schemeClr val="tx1"/>
              </a:solidFill>
            </a:rPr>
            <a:t> to </a:t>
          </a:r>
          <a:r>
            <a:rPr lang="pl-PL" sz="1800" b="1" dirty="0" err="1">
              <a:solidFill>
                <a:schemeClr val="tx1"/>
              </a:solidFill>
            </a:rPr>
            <a:t>prepare</a:t>
          </a:r>
          <a:endParaRPr lang="pl-PL" sz="1800" b="1" dirty="0">
            <a:solidFill>
              <a:schemeClr val="tx1"/>
            </a:solidFill>
          </a:endParaRPr>
        </a:p>
      </dgm:t>
    </dgm:pt>
    <dgm:pt modelId="{ED16F6C4-09FA-4210-B573-41E217054941}" type="parTrans" cxnId="{0EADECF0-41CC-4130-A817-5DB7B822A5DE}">
      <dgm:prSet/>
      <dgm:spPr/>
      <dgm:t>
        <a:bodyPr/>
        <a:lstStyle/>
        <a:p>
          <a:endParaRPr lang="pl-PL"/>
        </a:p>
      </dgm:t>
    </dgm:pt>
    <dgm:pt modelId="{9076A1D1-F316-4626-AD87-E149B13AFAAE}" type="sibTrans" cxnId="{0EADECF0-41CC-4130-A817-5DB7B822A5DE}">
      <dgm:prSet/>
      <dgm:spPr/>
      <dgm:t>
        <a:bodyPr/>
        <a:lstStyle/>
        <a:p>
          <a:endParaRPr lang="pl-PL"/>
        </a:p>
      </dgm:t>
    </dgm:pt>
    <dgm:pt modelId="{CB265F1B-A872-466A-BB51-6542871AF6F1}">
      <dgm:prSet phldrT="[Tekst]" custT="1"/>
      <dgm:spPr/>
      <dgm:t>
        <a:bodyPr/>
        <a:lstStyle/>
        <a:p>
          <a:r>
            <a:rPr lang="pl-PL" sz="1800" b="1" dirty="0" err="1">
              <a:solidFill>
                <a:schemeClr val="tx1"/>
              </a:solidFill>
            </a:rPr>
            <a:t>time-consuming</a:t>
          </a:r>
          <a:endParaRPr lang="pl-PL" sz="1800" b="1" dirty="0">
            <a:solidFill>
              <a:schemeClr val="tx1"/>
            </a:solidFill>
          </a:endParaRPr>
        </a:p>
      </dgm:t>
    </dgm:pt>
    <dgm:pt modelId="{5D2BEF9A-F545-4FA9-B326-05A69E3FADA6}" type="parTrans" cxnId="{A61D37B3-96D5-4BFA-8C96-6037C5C0FF0D}">
      <dgm:prSet/>
      <dgm:spPr/>
      <dgm:t>
        <a:bodyPr/>
        <a:lstStyle/>
        <a:p>
          <a:endParaRPr lang="pl-PL"/>
        </a:p>
      </dgm:t>
    </dgm:pt>
    <dgm:pt modelId="{C9141D7D-A508-4090-B803-B36F2A8B195D}" type="sibTrans" cxnId="{A61D37B3-96D5-4BFA-8C96-6037C5C0FF0D}">
      <dgm:prSet/>
      <dgm:spPr/>
      <dgm:t>
        <a:bodyPr/>
        <a:lstStyle/>
        <a:p>
          <a:endParaRPr lang="pl-PL"/>
        </a:p>
      </dgm:t>
    </dgm:pt>
    <dgm:pt modelId="{EF550CCE-F153-4837-BA09-CA6D3B515A35}">
      <dgm:prSet phldrT="[Tekst]" custT="1"/>
      <dgm:spPr/>
      <dgm:t>
        <a:bodyPr/>
        <a:lstStyle/>
        <a:p>
          <a:r>
            <a:rPr lang="pl-PL" sz="1800" b="1" dirty="0" err="1">
              <a:solidFill>
                <a:schemeClr val="tx1"/>
              </a:solidFill>
            </a:rPr>
            <a:t>disruption</a:t>
          </a:r>
          <a:r>
            <a:rPr lang="pl-PL" sz="1800" b="1" dirty="0">
              <a:solidFill>
                <a:schemeClr val="tx1"/>
              </a:solidFill>
            </a:rPr>
            <a:t> of </a:t>
          </a:r>
          <a:r>
            <a:rPr lang="pl-PL" sz="1800" b="1" dirty="0" err="1">
              <a:solidFill>
                <a:schemeClr val="tx1"/>
              </a:solidFill>
            </a:rPr>
            <a:t>school</a:t>
          </a:r>
          <a:r>
            <a:rPr lang="pl-PL" sz="1800" b="1" dirty="0">
              <a:solidFill>
                <a:schemeClr val="tx1"/>
              </a:solidFill>
            </a:rPr>
            <a:t> </a:t>
          </a:r>
          <a:r>
            <a:rPr lang="pl-PL" sz="1800" b="1" dirty="0" err="1">
              <a:solidFill>
                <a:schemeClr val="tx1"/>
              </a:solidFill>
            </a:rPr>
            <a:t>work</a:t>
          </a:r>
          <a:endParaRPr lang="pl-PL" sz="1800" b="1" dirty="0">
            <a:solidFill>
              <a:schemeClr val="tx1"/>
            </a:solidFill>
          </a:endParaRPr>
        </a:p>
      </dgm:t>
    </dgm:pt>
    <dgm:pt modelId="{25F55D28-BD72-4B3F-A570-3DA78A2ADDFC}" type="parTrans" cxnId="{9A3010B4-2481-4B2F-A55D-577BB8DD0F15}">
      <dgm:prSet/>
      <dgm:spPr/>
      <dgm:t>
        <a:bodyPr/>
        <a:lstStyle/>
        <a:p>
          <a:endParaRPr lang="pl-PL"/>
        </a:p>
      </dgm:t>
    </dgm:pt>
    <dgm:pt modelId="{D9434CF3-CF4E-4ABB-88DB-2EF0712FB817}" type="sibTrans" cxnId="{9A3010B4-2481-4B2F-A55D-577BB8DD0F15}">
      <dgm:prSet/>
      <dgm:spPr/>
      <dgm:t>
        <a:bodyPr/>
        <a:lstStyle/>
        <a:p>
          <a:endParaRPr lang="pl-PL"/>
        </a:p>
      </dgm:t>
    </dgm:pt>
    <dgm:pt modelId="{B181674B-8C69-40C4-8BE1-DE70017C64AC}">
      <dgm:prSet phldrT="[Tekst]" custT="1"/>
      <dgm:spPr/>
      <dgm:t>
        <a:bodyPr/>
        <a:lstStyle/>
        <a:p>
          <a:r>
            <a:rPr lang="pl-PL" sz="1800" b="1" dirty="0" err="1">
              <a:solidFill>
                <a:schemeClr val="tx1"/>
              </a:solidFill>
            </a:rPr>
            <a:t>the</a:t>
          </a:r>
          <a:r>
            <a:rPr lang="pl-PL" sz="1800" b="1" dirty="0">
              <a:solidFill>
                <a:schemeClr val="tx1"/>
              </a:solidFill>
            </a:rPr>
            <a:t> </a:t>
          </a:r>
          <a:r>
            <a:rPr lang="pl-PL" sz="1800" b="1" dirty="0" err="1">
              <a:solidFill>
                <a:schemeClr val="tx1"/>
              </a:solidFill>
            </a:rPr>
            <a:t>possibility</a:t>
          </a:r>
          <a:r>
            <a:rPr lang="pl-PL" sz="1800" b="1" dirty="0">
              <a:solidFill>
                <a:schemeClr val="tx1"/>
              </a:solidFill>
            </a:rPr>
            <a:t> to </a:t>
          </a:r>
          <a:r>
            <a:rPr lang="pl-PL" sz="1800" b="1" dirty="0" err="1">
              <a:solidFill>
                <a:schemeClr val="tx1"/>
              </a:solidFill>
            </a:rPr>
            <a:t>prepare</a:t>
          </a:r>
          <a:endParaRPr lang="pl-PL" sz="1800" b="1" dirty="0">
            <a:solidFill>
              <a:schemeClr val="tx1"/>
            </a:solidFill>
          </a:endParaRPr>
        </a:p>
      </dgm:t>
    </dgm:pt>
    <dgm:pt modelId="{FDB118DA-F96C-40DD-98AC-D36243216ED0}" type="parTrans" cxnId="{963319FC-AE18-4633-89E3-6EB079775600}">
      <dgm:prSet/>
      <dgm:spPr/>
      <dgm:t>
        <a:bodyPr/>
        <a:lstStyle/>
        <a:p>
          <a:endParaRPr lang="pl-PL"/>
        </a:p>
      </dgm:t>
    </dgm:pt>
    <dgm:pt modelId="{40A18D42-FFC0-4980-AEF1-CA40E3D9EC47}" type="sibTrans" cxnId="{963319FC-AE18-4633-89E3-6EB079775600}">
      <dgm:prSet/>
      <dgm:spPr/>
      <dgm:t>
        <a:bodyPr/>
        <a:lstStyle/>
        <a:p>
          <a:endParaRPr lang="pl-PL"/>
        </a:p>
      </dgm:t>
    </dgm:pt>
    <dgm:pt modelId="{7A1E537D-2608-4F8C-9A57-C9D11E08B014}">
      <dgm:prSet phldrT="[Tekst]" custT="1"/>
      <dgm:spPr/>
      <dgm:t>
        <a:bodyPr/>
        <a:lstStyle/>
        <a:p>
          <a:r>
            <a:rPr lang="pl-PL" sz="1800" b="1" dirty="0" err="1">
              <a:solidFill>
                <a:schemeClr val="tx1"/>
              </a:solidFill>
            </a:rPr>
            <a:t>dedicated</a:t>
          </a:r>
          <a:r>
            <a:rPr lang="pl-PL" sz="1800" b="1" dirty="0">
              <a:solidFill>
                <a:schemeClr val="tx1"/>
              </a:solidFill>
            </a:rPr>
            <a:t> platform</a:t>
          </a:r>
        </a:p>
      </dgm:t>
    </dgm:pt>
    <dgm:pt modelId="{61D61CE4-067E-4C8C-8CDF-715EEE2D7338}" type="parTrans" cxnId="{CC2BA3E7-8D2B-48DA-9AEE-84991EDAA1B7}">
      <dgm:prSet/>
      <dgm:spPr/>
      <dgm:t>
        <a:bodyPr/>
        <a:lstStyle/>
        <a:p>
          <a:endParaRPr lang="pl-PL"/>
        </a:p>
      </dgm:t>
    </dgm:pt>
    <dgm:pt modelId="{1A1DF5C6-F420-4B85-BD26-C61F0060C4B8}" type="sibTrans" cxnId="{CC2BA3E7-8D2B-48DA-9AEE-84991EDAA1B7}">
      <dgm:prSet/>
      <dgm:spPr/>
      <dgm:t>
        <a:bodyPr/>
        <a:lstStyle/>
        <a:p>
          <a:endParaRPr lang="pl-PL"/>
        </a:p>
      </dgm:t>
    </dgm:pt>
    <dgm:pt modelId="{CA782FC9-B6F7-4743-8713-949C8AB13922}" type="pres">
      <dgm:prSet presAssocID="{5868871D-C6BB-4821-9F74-05CBD07F4665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A6736122-4112-497C-B1A6-A9B62812C8DA}" type="pres">
      <dgm:prSet presAssocID="{5868871D-C6BB-4821-9F74-05CBD07F4665}" presName="dummyMaxCanvas" presStyleCnt="0"/>
      <dgm:spPr/>
    </dgm:pt>
    <dgm:pt modelId="{E41F5258-6651-446C-9C72-95249B814B18}" type="pres">
      <dgm:prSet presAssocID="{5868871D-C6BB-4821-9F74-05CBD07F4665}" presName="parentComposite" presStyleCnt="0"/>
      <dgm:spPr/>
    </dgm:pt>
    <dgm:pt modelId="{AF25C4B2-1DB6-4081-B3E3-77F39EAD5FE9}" type="pres">
      <dgm:prSet presAssocID="{5868871D-C6BB-4821-9F74-05CBD07F4665}" presName="parent1" presStyleLbl="alignAccFollowNode1" presStyleIdx="0" presStyleCnt="4">
        <dgm:presLayoutVars>
          <dgm:chMax val="4"/>
        </dgm:presLayoutVars>
      </dgm:prSet>
      <dgm:spPr/>
    </dgm:pt>
    <dgm:pt modelId="{FE8C5CD2-F08B-4926-AD75-74270F5719B3}" type="pres">
      <dgm:prSet presAssocID="{5868871D-C6BB-4821-9F74-05CBD07F4665}" presName="parent2" presStyleLbl="alignAccFollowNode1" presStyleIdx="1" presStyleCnt="4">
        <dgm:presLayoutVars>
          <dgm:chMax val="4"/>
        </dgm:presLayoutVars>
      </dgm:prSet>
      <dgm:spPr/>
    </dgm:pt>
    <dgm:pt modelId="{1A3A5AEA-C509-4D70-9FB0-DF8871FC95D5}" type="pres">
      <dgm:prSet presAssocID="{5868871D-C6BB-4821-9F74-05CBD07F4665}" presName="childrenComposite" presStyleCnt="0"/>
      <dgm:spPr/>
    </dgm:pt>
    <dgm:pt modelId="{061D51F3-64AF-4967-8366-B0744444B576}" type="pres">
      <dgm:prSet presAssocID="{5868871D-C6BB-4821-9F74-05CBD07F4665}" presName="dummyMaxCanvas_ChildArea" presStyleCnt="0"/>
      <dgm:spPr/>
    </dgm:pt>
    <dgm:pt modelId="{1F6C99B1-A7BE-42F4-965B-012494BC8FFA}" type="pres">
      <dgm:prSet presAssocID="{5868871D-C6BB-4821-9F74-05CBD07F4665}" presName="fulcrum" presStyleLbl="alignAccFollowNode1" presStyleIdx="2" presStyleCnt="4"/>
      <dgm:spPr/>
    </dgm:pt>
    <dgm:pt modelId="{4B60C6DA-3747-4801-9B41-F8A8964C1A6E}" type="pres">
      <dgm:prSet presAssocID="{5868871D-C6BB-4821-9F74-05CBD07F4665}" presName="balance_43" presStyleLbl="alignAccFollowNode1" presStyleIdx="3" presStyleCnt="4">
        <dgm:presLayoutVars>
          <dgm:bulletEnabled val="1"/>
        </dgm:presLayoutVars>
      </dgm:prSet>
      <dgm:spPr/>
    </dgm:pt>
    <dgm:pt modelId="{A3852997-1797-4612-9F6D-4C28F35D0DFE}" type="pres">
      <dgm:prSet presAssocID="{5868871D-C6BB-4821-9F74-05CBD07F4665}" presName="left_43_1" presStyleLbl="node1" presStyleIdx="0" presStyleCnt="7">
        <dgm:presLayoutVars>
          <dgm:bulletEnabled val="1"/>
        </dgm:presLayoutVars>
      </dgm:prSet>
      <dgm:spPr/>
    </dgm:pt>
    <dgm:pt modelId="{55CDEF2A-EDBD-4447-BC1B-630E98D9AFD2}" type="pres">
      <dgm:prSet presAssocID="{5868871D-C6BB-4821-9F74-05CBD07F4665}" presName="left_43_2" presStyleLbl="node1" presStyleIdx="1" presStyleCnt="7">
        <dgm:presLayoutVars>
          <dgm:bulletEnabled val="1"/>
        </dgm:presLayoutVars>
      </dgm:prSet>
      <dgm:spPr/>
    </dgm:pt>
    <dgm:pt modelId="{046414FD-D83E-462E-9D91-C3E68F61D62C}" type="pres">
      <dgm:prSet presAssocID="{5868871D-C6BB-4821-9F74-05CBD07F4665}" presName="left_43_3" presStyleLbl="node1" presStyleIdx="2" presStyleCnt="7">
        <dgm:presLayoutVars>
          <dgm:bulletEnabled val="1"/>
        </dgm:presLayoutVars>
      </dgm:prSet>
      <dgm:spPr/>
    </dgm:pt>
    <dgm:pt modelId="{63E81B5A-FFEA-44C6-8D98-C03D0CC74572}" type="pres">
      <dgm:prSet presAssocID="{5868871D-C6BB-4821-9F74-05CBD07F4665}" presName="left_43_4" presStyleLbl="node1" presStyleIdx="3" presStyleCnt="7">
        <dgm:presLayoutVars>
          <dgm:bulletEnabled val="1"/>
        </dgm:presLayoutVars>
      </dgm:prSet>
      <dgm:spPr/>
    </dgm:pt>
    <dgm:pt modelId="{67626B82-C5C1-4DF6-9DD9-E64335F39146}" type="pres">
      <dgm:prSet presAssocID="{5868871D-C6BB-4821-9F74-05CBD07F4665}" presName="right_43_1" presStyleLbl="node1" presStyleIdx="4" presStyleCnt="7">
        <dgm:presLayoutVars>
          <dgm:bulletEnabled val="1"/>
        </dgm:presLayoutVars>
      </dgm:prSet>
      <dgm:spPr/>
    </dgm:pt>
    <dgm:pt modelId="{19CC063C-6502-4FA9-87C9-8C10F5CB3458}" type="pres">
      <dgm:prSet presAssocID="{5868871D-C6BB-4821-9F74-05CBD07F4665}" presName="right_43_2" presStyleLbl="node1" presStyleIdx="5" presStyleCnt="7">
        <dgm:presLayoutVars>
          <dgm:bulletEnabled val="1"/>
        </dgm:presLayoutVars>
      </dgm:prSet>
      <dgm:spPr/>
    </dgm:pt>
    <dgm:pt modelId="{B341E1AB-E2C6-4AE9-BB1C-DA41E2661482}" type="pres">
      <dgm:prSet presAssocID="{5868871D-C6BB-4821-9F74-05CBD07F4665}" presName="right_43_3" presStyleLbl="node1" presStyleIdx="6" presStyleCnt="7">
        <dgm:presLayoutVars>
          <dgm:bulletEnabled val="1"/>
        </dgm:presLayoutVars>
      </dgm:prSet>
      <dgm:spPr/>
    </dgm:pt>
  </dgm:ptLst>
  <dgm:cxnLst>
    <dgm:cxn modelId="{29E90500-2541-42BC-9E2F-B566D16C2842}" type="presOf" srcId="{68B56EFE-703B-4CEC-B5F7-7AD189C9670C}" destId="{55CDEF2A-EDBD-4447-BC1B-630E98D9AFD2}" srcOrd="0" destOrd="0" presId="urn:microsoft.com/office/officeart/2005/8/layout/balance1"/>
    <dgm:cxn modelId="{ED1C7E0C-8F7B-4772-809A-BF3918E1A4AA}" type="presOf" srcId="{7A1E537D-2608-4F8C-9A57-C9D11E08B014}" destId="{B341E1AB-E2C6-4AE9-BB1C-DA41E2661482}" srcOrd="0" destOrd="0" presId="urn:microsoft.com/office/officeart/2005/8/layout/balance1"/>
    <dgm:cxn modelId="{788E4912-48B2-41AC-89AC-02DBE28BA27D}" type="presOf" srcId="{5868871D-C6BB-4821-9F74-05CBD07F4665}" destId="{CA782FC9-B6F7-4743-8713-949C8AB13922}" srcOrd="0" destOrd="0" presId="urn:microsoft.com/office/officeart/2005/8/layout/balance1"/>
    <dgm:cxn modelId="{58E80926-16B1-4656-8919-DFF9F4448816}" srcId="{5868871D-C6BB-4821-9F74-05CBD07F4665}" destId="{D12CD3E7-B4E2-4491-84E1-968CF3D24509}" srcOrd="0" destOrd="0" parTransId="{F24847AE-41B6-4A2E-8BBF-E03229686A02}" sibTransId="{BFE2C15E-31AA-4D77-8094-BA27C4C786BB}"/>
    <dgm:cxn modelId="{92DEAB40-6DF0-4763-94FA-F347B5FE6DDD}" srcId="{5868871D-C6BB-4821-9F74-05CBD07F4665}" destId="{2E70252B-2FAD-42EE-83D1-68B7C75BB90F}" srcOrd="1" destOrd="0" parTransId="{A4B0DA42-DCFD-4100-9F96-230AD77F9223}" sibTransId="{2736EFD6-C690-4DC3-B2B4-8DFF53B42722}"/>
    <dgm:cxn modelId="{304CA343-54E5-4D0A-9EC6-A8C08A78EFA2}" type="presOf" srcId="{EF550CCE-F153-4837-BA09-CA6D3B515A35}" destId="{63E81B5A-FFEA-44C6-8D98-C03D0CC74572}" srcOrd="0" destOrd="0" presId="urn:microsoft.com/office/officeart/2005/8/layout/balance1"/>
    <dgm:cxn modelId="{9F545564-DB9C-4C4B-8A8C-F62769A439A5}" type="presOf" srcId="{B181674B-8C69-40C4-8BE1-DE70017C64AC}" destId="{19CC063C-6502-4FA9-87C9-8C10F5CB3458}" srcOrd="0" destOrd="0" presId="urn:microsoft.com/office/officeart/2005/8/layout/balance1"/>
    <dgm:cxn modelId="{DA3C236D-0DAF-45D1-A564-5D24493B64DC}" srcId="{2E70252B-2FAD-42EE-83D1-68B7C75BB90F}" destId="{99CC2F04-E3EC-4828-A989-4B7DD0A87EEF}" srcOrd="0" destOrd="0" parTransId="{D3D4ED6E-14FF-49BB-BC88-10F61FD158BD}" sibTransId="{BC54857B-D10F-414C-9EA6-0D2DF0BECB50}"/>
    <dgm:cxn modelId="{85A34776-44B1-46B4-9EDC-AE2CF8D8E96E}" type="presOf" srcId="{D12CD3E7-B4E2-4491-84E1-968CF3D24509}" destId="{AF25C4B2-1DB6-4081-B3E3-77F39EAD5FE9}" srcOrd="0" destOrd="0" presId="urn:microsoft.com/office/officeart/2005/8/layout/balance1"/>
    <dgm:cxn modelId="{A61D37B3-96D5-4BFA-8C96-6037C5C0FF0D}" srcId="{D12CD3E7-B4E2-4491-84E1-968CF3D24509}" destId="{CB265F1B-A872-466A-BB51-6542871AF6F1}" srcOrd="2" destOrd="0" parTransId="{5D2BEF9A-F545-4FA9-B326-05A69E3FADA6}" sibTransId="{C9141D7D-A508-4090-B803-B36F2A8B195D}"/>
    <dgm:cxn modelId="{9A3010B4-2481-4B2F-A55D-577BB8DD0F15}" srcId="{D12CD3E7-B4E2-4491-84E1-968CF3D24509}" destId="{EF550CCE-F153-4837-BA09-CA6D3B515A35}" srcOrd="3" destOrd="0" parTransId="{25F55D28-BD72-4B3F-A570-3DA78A2ADDFC}" sibTransId="{D9434CF3-CF4E-4ABB-88DB-2EF0712FB817}"/>
    <dgm:cxn modelId="{69EB78C1-91C2-4607-84DE-50E4BA808338}" type="presOf" srcId="{99CC2F04-E3EC-4828-A989-4B7DD0A87EEF}" destId="{67626B82-C5C1-4DF6-9DD9-E64335F39146}" srcOrd="0" destOrd="0" presId="urn:microsoft.com/office/officeart/2005/8/layout/balance1"/>
    <dgm:cxn modelId="{BD775CD0-6D15-4BB6-8FAC-B696179B7370}" type="presOf" srcId="{CB265F1B-A872-466A-BB51-6542871AF6F1}" destId="{046414FD-D83E-462E-9D91-C3E68F61D62C}" srcOrd="0" destOrd="0" presId="urn:microsoft.com/office/officeart/2005/8/layout/balance1"/>
    <dgm:cxn modelId="{10ED3CD9-BC21-4C57-B98E-4FA0C7F5249A}" srcId="{D12CD3E7-B4E2-4491-84E1-968CF3D24509}" destId="{F18ABCED-19FB-491F-B9F1-A40125D6024C}" srcOrd="0" destOrd="0" parTransId="{C0AA6D1B-8548-46C4-A133-A47C6B510B14}" sibTransId="{B27AA9F1-BD28-4F1C-B21C-D47868492938}"/>
    <dgm:cxn modelId="{43D4EDDD-27A8-4CC5-B1C8-D138996ED263}" type="presOf" srcId="{2E70252B-2FAD-42EE-83D1-68B7C75BB90F}" destId="{FE8C5CD2-F08B-4926-AD75-74270F5719B3}" srcOrd="0" destOrd="0" presId="urn:microsoft.com/office/officeart/2005/8/layout/balance1"/>
    <dgm:cxn modelId="{CC2BA3E7-8D2B-48DA-9AEE-84991EDAA1B7}" srcId="{2E70252B-2FAD-42EE-83D1-68B7C75BB90F}" destId="{7A1E537D-2608-4F8C-9A57-C9D11E08B014}" srcOrd="2" destOrd="0" parTransId="{61D61CE4-067E-4C8C-8CDF-715EEE2D7338}" sibTransId="{1A1DF5C6-F420-4B85-BD26-C61F0060C4B8}"/>
    <dgm:cxn modelId="{48840AE8-1938-40A3-A50B-FC5367BB514B}" type="presOf" srcId="{F18ABCED-19FB-491F-B9F1-A40125D6024C}" destId="{A3852997-1797-4612-9F6D-4C28F35D0DFE}" srcOrd="0" destOrd="0" presId="urn:microsoft.com/office/officeart/2005/8/layout/balance1"/>
    <dgm:cxn modelId="{0EADECF0-41CC-4130-A817-5DB7B822A5DE}" srcId="{D12CD3E7-B4E2-4491-84E1-968CF3D24509}" destId="{68B56EFE-703B-4CEC-B5F7-7AD189C9670C}" srcOrd="1" destOrd="0" parTransId="{ED16F6C4-09FA-4210-B573-41E217054941}" sibTransId="{9076A1D1-F316-4626-AD87-E149B13AFAAE}"/>
    <dgm:cxn modelId="{963319FC-AE18-4633-89E3-6EB079775600}" srcId="{2E70252B-2FAD-42EE-83D1-68B7C75BB90F}" destId="{B181674B-8C69-40C4-8BE1-DE70017C64AC}" srcOrd="1" destOrd="0" parTransId="{FDB118DA-F96C-40DD-98AC-D36243216ED0}" sibTransId="{40A18D42-FFC0-4980-AEF1-CA40E3D9EC47}"/>
    <dgm:cxn modelId="{DB7F6C1D-FE90-4C41-9EA5-073DD3BF405E}" type="presParOf" srcId="{CA782FC9-B6F7-4743-8713-949C8AB13922}" destId="{A6736122-4112-497C-B1A6-A9B62812C8DA}" srcOrd="0" destOrd="0" presId="urn:microsoft.com/office/officeart/2005/8/layout/balance1"/>
    <dgm:cxn modelId="{47CA9606-FA80-4FF1-82C5-758AB3EC19EF}" type="presParOf" srcId="{CA782FC9-B6F7-4743-8713-949C8AB13922}" destId="{E41F5258-6651-446C-9C72-95249B814B18}" srcOrd="1" destOrd="0" presId="urn:microsoft.com/office/officeart/2005/8/layout/balance1"/>
    <dgm:cxn modelId="{32DC901A-A017-4BC1-9DD8-C9EDE65162E8}" type="presParOf" srcId="{E41F5258-6651-446C-9C72-95249B814B18}" destId="{AF25C4B2-1DB6-4081-B3E3-77F39EAD5FE9}" srcOrd="0" destOrd="0" presId="urn:microsoft.com/office/officeart/2005/8/layout/balance1"/>
    <dgm:cxn modelId="{CBAE842F-B758-4369-8D5B-0ADF813E7718}" type="presParOf" srcId="{E41F5258-6651-446C-9C72-95249B814B18}" destId="{FE8C5CD2-F08B-4926-AD75-74270F5719B3}" srcOrd="1" destOrd="0" presId="urn:microsoft.com/office/officeart/2005/8/layout/balance1"/>
    <dgm:cxn modelId="{8683E7DB-71EC-46CE-8F10-6DA55788DF80}" type="presParOf" srcId="{CA782FC9-B6F7-4743-8713-949C8AB13922}" destId="{1A3A5AEA-C509-4D70-9FB0-DF8871FC95D5}" srcOrd="2" destOrd="0" presId="urn:microsoft.com/office/officeart/2005/8/layout/balance1"/>
    <dgm:cxn modelId="{C47F5D48-0448-495E-A069-DC32EE16C134}" type="presParOf" srcId="{1A3A5AEA-C509-4D70-9FB0-DF8871FC95D5}" destId="{061D51F3-64AF-4967-8366-B0744444B576}" srcOrd="0" destOrd="0" presId="urn:microsoft.com/office/officeart/2005/8/layout/balance1"/>
    <dgm:cxn modelId="{90925A39-EC07-4333-8F61-EB5B555496C7}" type="presParOf" srcId="{1A3A5AEA-C509-4D70-9FB0-DF8871FC95D5}" destId="{1F6C99B1-A7BE-42F4-965B-012494BC8FFA}" srcOrd="1" destOrd="0" presId="urn:microsoft.com/office/officeart/2005/8/layout/balance1"/>
    <dgm:cxn modelId="{BD6058CD-2A73-4F30-A6DF-CDD5E57A7F08}" type="presParOf" srcId="{1A3A5AEA-C509-4D70-9FB0-DF8871FC95D5}" destId="{4B60C6DA-3747-4801-9B41-F8A8964C1A6E}" srcOrd="2" destOrd="0" presId="urn:microsoft.com/office/officeart/2005/8/layout/balance1"/>
    <dgm:cxn modelId="{AC291964-ED97-410B-8BC0-316E52AFDDCA}" type="presParOf" srcId="{1A3A5AEA-C509-4D70-9FB0-DF8871FC95D5}" destId="{A3852997-1797-4612-9F6D-4C28F35D0DFE}" srcOrd="3" destOrd="0" presId="urn:microsoft.com/office/officeart/2005/8/layout/balance1"/>
    <dgm:cxn modelId="{CC7D8D2B-A09A-4E3A-A812-97F83D160781}" type="presParOf" srcId="{1A3A5AEA-C509-4D70-9FB0-DF8871FC95D5}" destId="{55CDEF2A-EDBD-4447-BC1B-630E98D9AFD2}" srcOrd="4" destOrd="0" presId="urn:microsoft.com/office/officeart/2005/8/layout/balance1"/>
    <dgm:cxn modelId="{F0521DEB-A6B6-4835-A0B4-E19B5F977CE1}" type="presParOf" srcId="{1A3A5AEA-C509-4D70-9FB0-DF8871FC95D5}" destId="{046414FD-D83E-462E-9D91-C3E68F61D62C}" srcOrd="5" destOrd="0" presId="urn:microsoft.com/office/officeart/2005/8/layout/balance1"/>
    <dgm:cxn modelId="{E5C9EB85-5A3B-438A-AF05-AEA710BCE3CA}" type="presParOf" srcId="{1A3A5AEA-C509-4D70-9FB0-DF8871FC95D5}" destId="{63E81B5A-FFEA-44C6-8D98-C03D0CC74572}" srcOrd="6" destOrd="0" presId="urn:microsoft.com/office/officeart/2005/8/layout/balance1"/>
    <dgm:cxn modelId="{06C1141B-8F4F-4832-BA1B-750B943E11D4}" type="presParOf" srcId="{1A3A5AEA-C509-4D70-9FB0-DF8871FC95D5}" destId="{67626B82-C5C1-4DF6-9DD9-E64335F39146}" srcOrd="7" destOrd="0" presId="urn:microsoft.com/office/officeart/2005/8/layout/balance1"/>
    <dgm:cxn modelId="{95CDD399-681F-4273-BA0A-26DE42CA3F45}" type="presParOf" srcId="{1A3A5AEA-C509-4D70-9FB0-DF8871FC95D5}" destId="{19CC063C-6502-4FA9-87C9-8C10F5CB3458}" srcOrd="8" destOrd="0" presId="urn:microsoft.com/office/officeart/2005/8/layout/balance1"/>
    <dgm:cxn modelId="{2BA4CC8E-79F4-45BD-8CDC-5536BAC954E7}" type="presParOf" srcId="{1A3A5AEA-C509-4D70-9FB0-DF8871FC95D5}" destId="{B341E1AB-E2C6-4AE9-BB1C-DA41E2661482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AC959F3-650C-47C2-8316-FC9DD166A77D}" type="doc">
      <dgm:prSet loTypeId="urn:microsoft.com/office/officeart/2005/8/layout/cycle7" loCatId="cycle" qsTypeId="urn:microsoft.com/office/officeart/2005/8/quickstyle/3d2#9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30502249-81A9-47E2-BEED-90CB96588B9F}">
      <dgm:prSet phldrT="[Tekst]" custT="1"/>
      <dgm:spPr/>
      <dgm:t>
        <a:bodyPr/>
        <a:lstStyle/>
        <a:p>
          <a:r>
            <a:rPr lang="pl-PL" sz="3200" b="1" dirty="0" err="1">
              <a:solidFill>
                <a:schemeClr val="tx1"/>
              </a:solidFill>
            </a:rPr>
            <a:t>The</a:t>
          </a:r>
          <a:r>
            <a:rPr lang="pl-PL" sz="3200" b="1" dirty="0">
              <a:solidFill>
                <a:schemeClr val="tx1"/>
              </a:solidFill>
            </a:rPr>
            <a:t> </a:t>
          </a:r>
          <a:r>
            <a:rPr lang="pl-PL" sz="3200" b="1" dirty="0" err="1">
              <a:solidFill>
                <a:schemeClr val="tx1"/>
              </a:solidFill>
            </a:rPr>
            <a:t>Added</a:t>
          </a:r>
          <a:r>
            <a:rPr lang="pl-PL" sz="3200" b="1" dirty="0">
              <a:solidFill>
                <a:schemeClr val="tx1"/>
              </a:solidFill>
            </a:rPr>
            <a:t> </a:t>
          </a:r>
          <a:r>
            <a:rPr lang="pl-PL" sz="3200" b="1" dirty="0" err="1">
              <a:solidFill>
                <a:schemeClr val="tx1"/>
              </a:solidFill>
            </a:rPr>
            <a:t>Value</a:t>
          </a:r>
          <a:r>
            <a:rPr lang="pl-PL" sz="3200" b="1" dirty="0">
              <a:solidFill>
                <a:schemeClr val="tx1"/>
              </a:solidFill>
            </a:rPr>
            <a:t> od </a:t>
          </a:r>
          <a:r>
            <a:rPr lang="pl-PL" sz="3200" b="1" dirty="0" err="1">
              <a:solidFill>
                <a:schemeClr val="tx1"/>
              </a:solidFill>
            </a:rPr>
            <a:t>Education</a:t>
          </a:r>
          <a:endParaRPr lang="pl-PL" sz="3200" b="1" dirty="0">
            <a:solidFill>
              <a:schemeClr val="tx1"/>
            </a:solidFill>
          </a:endParaRPr>
        </a:p>
      </dgm:t>
    </dgm:pt>
    <dgm:pt modelId="{C1D4412E-4B4B-40E3-9D11-CE80A03DECCE}" type="parTrans" cxnId="{7CAB570E-E1D7-4A7A-AFDB-7FB801770FBB}">
      <dgm:prSet/>
      <dgm:spPr/>
      <dgm:t>
        <a:bodyPr/>
        <a:lstStyle/>
        <a:p>
          <a:endParaRPr lang="pl-PL" sz="4400" b="1">
            <a:solidFill>
              <a:schemeClr val="tx1"/>
            </a:solidFill>
          </a:endParaRPr>
        </a:p>
      </dgm:t>
    </dgm:pt>
    <dgm:pt modelId="{D79DC729-120B-4671-9E74-283BAB09005B}" type="sibTrans" cxnId="{7CAB570E-E1D7-4A7A-AFDB-7FB801770FBB}">
      <dgm:prSet custT="1"/>
      <dgm:spPr/>
      <dgm:t>
        <a:bodyPr/>
        <a:lstStyle/>
        <a:p>
          <a:endParaRPr lang="pl-PL" sz="2800" b="1">
            <a:solidFill>
              <a:schemeClr val="tx1"/>
            </a:solidFill>
          </a:endParaRPr>
        </a:p>
      </dgm:t>
    </dgm:pt>
    <dgm:pt modelId="{E35A3716-872F-4191-8A7B-6EFC7ED270AD}">
      <dgm:prSet phldrT="[Tekst]" custT="1"/>
      <dgm:spPr/>
      <dgm:t>
        <a:bodyPr/>
        <a:lstStyle/>
        <a:p>
          <a:r>
            <a:rPr lang="pl-PL" sz="3200" b="1" dirty="0">
              <a:solidFill>
                <a:schemeClr val="tx1"/>
              </a:solidFill>
            </a:rPr>
            <a:t>Press </a:t>
          </a:r>
          <a:r>
            <a:rPr lang="pl-PL" sz="3200" b="1" dirty="0" err="1">
              <a:solidFill>
                <a:schemeClr val="tx1"/>
              </a:solidFill>
            </a:rPr>
            <a:t>rankings</a:t>
          </a:r>
          <a:endParaRPr lang="pl-PL" sz="3200" b="1" dirty="0">
            <a:solidFill>
              <a:schemeClr val="tx1"/>
            </a:solidFill>
          </a:endParaRPr>
        </a:p>
      </dgm:t>
    </dgm:pt>
    <dgm:pt modelId="{F50E96BF-AC9F-47DB-A52C-F80762D3DC3E}" type="parTrans" cxnId="{CF4B8346-44FB-41B5-981E-9EC677E37B6E}">
      <dgm:prSet/>
      <dgm:spPr/>
      <dgm:t>
        <a:bodyPr/>
        <a:lstStyle/>
        <a:p>
          <a:endParaRPr lang="pl-PL" sz="4400" b="1">
            <a:solidFill>
              <a:schemeClr val="tx1"/>
            </a:solidFill>
          </a:endParaRPr>
        </a:p>
      </dgm:t>
    </dgm:pt>
    <dgm:pt modelId="{8EE7806D-2233-4FA3-B12A-6BEA70FB88A2}" type="sibTrans" cxnId="{CF4B8346-44FB-41B5-981E-9EC677E37B6E}">
      <dgm:prSet custT="1"/>
      <dgm:spPr/>
      <dgm:t>
        <a:bodyPr/>
        <a:lstStyle/>
        <a:p>
          <a:endParaRPr lang="pl-PL" sz="2800" b="1">
            <a:solidFill>
              <a:schemeClr val="tx1"/>
            </a:solidFill>
          </a:endParaRPr>
        </a:p>
      </dgm:t>
    </dgm:pt>
    <dgm:pt modelId="{1EDCF9B2-4D0D-409F-871B-CF5F953DFD46}">
      <dgm:prSet phldrT="[Tekst]" custT="1"/>
      <dgm:spPr/>
      <dgm:t>
        <a:bodyPr/>
        <a:lstStyle/>
        <a:p>
          <a:r>
            <a:rPr lang="pl-PL" sz="3200" b="1" dirty="0" err="1">
              <a:solidFill>
                <a:schemeClr val="tx1"/>
              </a:solidFill>
            </a:rPr>
            <a:t>External</a:t>
          </a:r>
          <a:r>
            <a:rPr lang="pl-PL" sz="3200" b="1" dirty="0">
              <a:solidFill>
                <a:schemeClr val="tx1"/>
              </a:solidFill>
            </a:rPr>
            <a:t> </a:t>
          </a:r>
          <a:r>
            <a:rPr lang="pl-PL" sz="3200" b="1" dirty="0" err="1">
              <a:solidFill>
                <a:schemeClr val="tx1"/>
              </a:solidFill>
            </a:rPr>
            <a:t>exam</a:t>
          </a:r>
          <a:r>
            <a:rPr lang="pl-PL" sz="3200" b="1" dirty="0">
              <a:solidFill>
                <a:schemeClr val="tx1"/>
              </a:solidFill>
            </a:rPr>
            <a:t> </a:t>
          </a:r>
          <a:r>
            <a:rPr lang="pl-PL" sz="3200" b="1" dirty="0" err="1">
              <a:solidFill>
                <a:schemeClr val="tx1"/>
              </a:solidFill>
            </a:rPr>
            <a:t>results</a:t>
          </a:r>
          <a:endParaRPr lang="pl-PL" sz="3200" b="1" dirty="0">
            <a:solidFill>
              <a:schemeClr val="tx1"/>
            </a:solidFill>
          </a:endParaRPr>
        </a:p>
      </dgm:t>
    </dgm:pt>
    <dgm:pt modelId="{30D5F46A-897A-4A21-BF3E-481E8F653A4B}" type="parTrans" cxnId="{354D761C-B57A-4438-A4E8-571CC41EF1E2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2FAA0B2D-ED13-414F-A9F7-8542967CFDB9}" type="sibTrans" cxnId="{354D761C-B57A-4438-A4E8-571CC41EF1E2}">
      <dgm:prSet custT="1"/>
      <dgm:spPr/>
      <dgm:t>
        <a:bodyPr/>
        <a:lstStyle/>
        <a:p>
          <a:endParaRPr lang="pl-PL" sz="3600">
            <a:solidFill>
              <a:schemeClr val="tx1"/>
            </a:solidFill>
          </a:endParaRPr>
        </a:p>
      </dgm:t>
    </dgm:pt>
    <dgm:pt modelId="{DB721D65-841E-43D5-80C2-59C442907FAA}" type="pres">
      <dgm:prSet presAssocID="{FAC959F3-650C-47C2-8316-FC9DD166A77D}" presName="Name0" presStyleCnt="0">
        <dgm:presLayoutVars>
          <dgm:dir/>
          <dgm:resizeHandles val="exact"/>
        </dgm:presLayoutVars>
      </dgm:prSet>
      <dgm:spPr/>
    </dgm:pt>
    <dgm:pt modelId="{6B18FAB2-EFFA-4E24-854C-3F469FADC767}" type="pres">
      <dgm:prSet presAssocID="{30502249-81A9-47E2-BEED-90CB96588B9F}" presName="node" presStyleLbl="node1" presStyleIdx="0" presStyleCnt="3">
        <dgm:presLayoutVars>
          <dgm:bulletEnabled val="1"/>
        </dgm:presLayoutVars>
      </dgm:prSet>
      <dgm:spPr/>
    </dgm:pt>
    <dgm:pt modelId="{92AE328A-8230-41E6-8262-0BE2511FD167}" type="pres">
      <dgm:prSet presAssocID="{D79DC729-120B-4671-9E74-283BAB09005B}" presName="sibTrans" presStyleLbl="sibTrans2D1" presStyleIdx="0" presStyleCnt="3"/>
      <dgm:spPr/>
    </dgm:pt>
    <dgm:pt modelId="{9441DDA0-86F5-42AE-BC5B-0BC7952B488A}" type="pres">
      <dgm:prSet presAssocID="{D79DC729-120B-4671-9E74-283BAB09005B}" presName="connectorText" presStyleLbl="sibTrans2D1" presStyleIdx="0" presStyleCnt="3"/>
      <dgm:spPr/>
    </dgm:pt>
    <dgm:pt modelId="{DAADA37F-1912-410E-B978-FA6CC94B94C2}" type="pres">
      <dgm:prSet presAssocID="{E35A3716-872F-4191-8A7B-6EFC7ED270AD}" presName="node" presStyleLbl="node1" presStyleIdx="1" presStyleCnt="3">
        <dgm:presLayoutVars>
          <dgm:bulletEnabled val="1"/>
        </dgm:presLayoutVars>
      </dgm:prSet>
      <dgm:spPr/>
    </dgm:pt>
    <dgm:pt modelId="{F7354DA6-2A2D-4B19-A32B-7E90EBA82DDD}" type="pres">
      <dgm:prSet presAssocID="{8EE7806D-2233-4FA3-B12A-6BEA70FB88A2}" presName="sibTrans" presStyleLbl="sibTrans2D1" presStyleIdx="1" presStyleCnt="3"/>
      <dgm:spPr/>
    </dgm:pt>
    <dgm:pt modelId="{7B58DF58-1DA8-49A1-846D-C7DEEF601D04}" type="pres">
      <dgm:prSet presAssocID="{8EE7806D-2233-4FA3-B12A-6BEA70FB88A2}" presName="connectorText" presStyleLbl="sibTrans2D1" presStyleIdx="1" presStyleCnt="3"/>
      <dgm:spPr/>
    </dgm:pt>
    <dgm:pt modelId="{9B322541-1D3F-4EAC-87EB-96D3DE121658}" type="pres">
      <dgm:prSet presAssocID="{1EDCF9B2-4D0D-409F-871B-CF5F953DFD46}" presName="node" presStyleLbl="node1" presStyleIdx="2" presStyleCnt="3">
        <dgm:presLayoutVars>
          <dgm:bulletEnabled val="1"/>
        </dgm:presLayoutVars>
      </dgm:prSet>
      <dgm:spPr/>
    </dgm:pt>
    <dgm:pt modelId="{1051E4FD-E643-4C3E-BB41-7CE1A1B2AD80}" type="pres">
      <dgm:prSet presAssocID="{2FAA0B2D-ED13-414F-A9F7-8542967CFDB9}" presName="sibTrans" presStyleLbl="sibTrans2D1" presStyleIdx="2" presStyleCnt="3"/>
      <dgm:spPr/>
    </dgm:pt>
    <dgm:pt modelId="{AC31476B-7C57-4144-A62B-996DFA19D14D}" type="pres">
      <dgm:prSet presAssocID="{2FAA0B2D-ED13-414F-A9F7-8542967CFDB9}" presName="connectorText" presStyleLbl="sibTrans2D1" presStyleIdx="2" presStyleCnt="3"/>
      <dgm:spPr/>
    </dgm:pt>
  </dgm:ptLst>
  <dgm:cxnLst>
    <dgm:cxn modelId="{7CAB570E-E1D7-4A7A-AFDB-7FB801770FBB}" srcId="{FAC959F3-650C-47C2-8316-FC9DD166A77D}" destId="{30502249-81A9-47E2-BEED-90CB96588B9F}" srcOrd="0" destOrd="0" parTransId="{C1D4412E-4B4B-40E3-9D11-CE80A03DECCE}" sibTransId="{D79DC729-120B-4671-9E74-283BAB09005B}"/>
    <dgm:cxn modelId="{BE507D16-BF2C-49D6-8F6F-0330A3E08534}" type="presOf" srcId="{FAC959F3-650C-47C2-8316-FC9DD166A77D}" destId="{DB721D65-841E-43D5-80C2-59C442907FAA}" srcOrd="0" destOrd="0" presId="urn:microsoft.com/office/officeart/2005/8/layout/cycle7"/>
    <dgm:cxn modelId="{354D761C-B57A-4438-A4E8-571CC41EF1E2}" srcId="{FAC959F3-650C-47C2-8316-FC9DD166A77D}" destId="{1EDCF9B2-4D0D-409F-871B-CF5F953DFD46}" srcOrd="2" destOrd="0" parTransId="{30D5F46A-897A-4A21-BF3E-481E8F653A4B}" sibTransId="{2FAA0B2D-ED13-414F-A9F7-8542967CFDB9}"/>
    <dgm:cxn modelId="{C373343E-BD10-4C21-BDA9-AC50A10F1C7B}" type="presOf" srcId="{2FAA0B2D-ED13-414F-A9F7-8542967CFDB9}" destId="{1051E4FD-E643-4C3E-BB41-7CE1A1B2AD80}" srcOrd="0" destOrd="0" presId="urn:microsoft.com/office/officeart/2005/8/layout/cycle7"/>
    <dgm:cxn modelId="{E95C885C-27A9-4FCB-A4A6-7F5FC85595F4}" type="presOf" srcId="{30502249-81A9-47E2-BEED-90CB96588B9F}" destId="{6B18FAB2-EFFA-4E24-854C-3F469FADC767}" srcOrd="0" destOrd="0" presId="urn:microsoft.com/office/officeart/2005/8/layout/cycle7"/>
    <dgm:cxn modelId="{D1A3365F-E01A-4CAD-9B4D-BB6D5FAB319B}" type="presOf" srcId="{1EDCF9B2-4D0D-409F-871B-CF5F953DFD46}" destId="{9B322541-1D3F-4EAC-87EB-96D3DE121658}" srcOrd="0" destOrd="0" presId="urn:microsoft.com/office/officeart/2005/8/layout/cycle7"/>
    <dgm:cxn modelId="{A5DF9F65-741F-4A68-99C0-5E1F19180A2C}" type="presOf" srcId="{E35A3716-872F-4191-8A7B-6EFC7ED270AD}" destId="{DAADA37F-1912-410E-B978-FA6CC94B94C2}" srcOrd="0" destOrd="0" presId="urn:microsoft.com/office/officeart/2005/8/layout/cycle7"/>
    <dgm:cxn modelId="{CF4B8346-44FB-41B5-981E-9EC677E37B6E}" srcId="{FAC959F3-650C-47C2-8316-FC9DD166A77D}" destId="{E35A3716-872F-4191-8A7B-6EFC7ED270AD}" srcOrd="1" destOrd="0" parTransId="{F50E96BF-AC9F-47DB-A52C-F80762D3DC3E}" sibTransId="{8EE7806D-2233-4FA3-B12A-6BEA70FB88A2}"/>
    <dgm:cxn modelId="{1F1247A1-022A-421C-A5FC-563A0298B743}" type="presOf" srcId="{D79DC729-120B-4671-9E74-283BAB09005B}" destId="{9441DDA0-86F5-42AE-BC5B-0BC7952B488A}" srcOrd="1" destOrd="0" presId="urn:microsoft.com/office/officeart/2005/8/layout/cycle7"/>
    <dgm:cxn modelId="{1D9914A9-1CAE-40B6-B624-0A77F42B7363}" type="presOf" srcId="{8EE7806D-2233-4FA3-B12A-6BEA70FB88A2}" destId="{F7354DA6-2A2D-4B19-A32B-7E90EBA82DDD}" srcOrd="0" destOrd="0" presId="urn:microsoft.com/office/officeart/2005/8/layout/cycle7"/>
    <dgm:cxn modelId="{C37A59BB-F429-43CF-A410-FE9EF79C0A08}" type="presOf" srcId="{D79DC729-120B-4671-9E74-283BAB09005B}" destId="{92AE328A-8230-41E6-8262-0BE2511FD167}" srcOrd="0" destOrd="0" presId="urn:microsoft.com/office/officeart/2005/8/layout/cycle7"/>
    <dgm:cxn modelId="{C32782CB-9A1B-46F7-928C-4916F0AC32C5}" type="presOf" srcId="{8EE7806D-2233-4FA3-B12A-6BEA70FB88A2}" destId="{7B58DF58-1DA8-49A1-846D-C7DEEF601D04}" srcOrd="1" destOrd="0" presId="urn:microsoft.com/office/officeart/2005/8/layout/cycle7"/>
    <dgm:cxn modelId="{16BEBCDA-8DCA-4B97-91F8-5521CE512461}" type="presOf" srcId="{2FAA0B2D-ED13-414F-A9F7-8542967CFDB9}" destId="{AC31476B-7C57-4144-A62B-996DFA19D14D}" srcOrd="1" destOrd="0" presId="urn:microsoft.com/office/officeart/2005/8/layout/cycle7"/>
    <dgm:cxn modelId="{82B4F31A-549C-4661-8352-702F57B66A71}" type="presParOf" srcId="{DB721D65-841E-43D5-80C2-59C442907FAA}" destId="{6B18FAB2-EFFA-4E24-854C-3F469FADC767}" srcOrd="0" destOrd="0" presId="urn:microsoft.com/office/officeart/2005/8/layout/cycle7"/>
    <dgm:cxn modelId="{7542F6B6-6F6B-4286-9EB6-936541F4C272}" type="presParOf" srcId="{DB721D65-841E-43D5-80C2-59C442907FAA}" destId="{92AE328A-8230-41E6-8262-0BE2511FD167}" srcOrd="1" destOrd="0" presId="urn:microsoft.com/office/officeart/2005/8/layout/cycle7"/>
    <dgm:cxn modelId="{82A6944C-0766-4F88-884C-E1C536C9249E}" type="presParOf" srcId="{92AE328A-8230-41E6-8262-0BE2511FD167}" destId="{9441DDA0-86F5-42AE-BC5B-0BC7952B488A}" srcOrd="0" destOrd="0" presId="urn:microsoft.com/office/officeart/2005/8/layout/cycle7"/>
    <dgm:cxn modelId="{D0091AAA-0942-4923-BE12-04A2E2B93AE0}" type="presParOf" srcId="{DB721D65-841E-43D5-80C2-59C442907FAA}" destId="{DAADA37F-1912-410E-B978-FA6CC94B94C2}" srcOrd="2" destOrd="0" presId="urn:microsoft.com/office/officeart/2005/8/layout/cycle7"/>
    <dgm:cxn modelId="{19E4CFA4-78D5-471A-BEEE-CDD200A14E6D}" type="presParOf" srcId="{DB721D65-841E-43D5-80C2-59C442907FAA}" destId="{F7354DA6-2A2D-4B19-A32B-7E90EBA82DDD}" srcOrd="3" destOrd="0" presId="urn:microsoft.com/office/officeart/2005/8/layout/cycle7"/>
    <dgm:cxn modelId="{E593BAD3-3857-416E-99C6-5B7A6BB9C06A}" type="presParOf" srcId="{F7354DA6-2A2D-4B19-A32B-7E90EBA82DDD}" destId="{7B58DF58-1DA8-49A1-846D-C7DEEF601D04}" srcOrd="0" destOrd="0" presId="urn:microsoft.com/office/officeart/2005/8/layout/cycle7"/>
    <dgm:cxn modelId="{1ED07B83-4517-46A7-BD7F-776B18711C7D}" type="presParOf" srcId="{DB721D65-841E-43D5-80C2-59C442907FAA}" destId="{9B322541-1D3F-4EAC-87EB-96D3DE121658}" srcOrd="4" destOrd="0" presId="urn:microsoft.com/office/officeart/2005/8/layout/cycle7"/>
    <dgm:cxn modelId="{23F4EBD8-D2E3-4021-8A04-1BCCE0A92F5C}" type="presParOf" srcId="{DB721D65-841E-43D5-80C2-59C442907FAA}" destId="{1051E4FD-E643-4C3E-BB41-7CE1A1B2AD80}" srcOrd="5" destOrd="0" presId="urn:microsoft.com/office/officeart/2005/8/layout/cycle7"/>
    <dgm:cxn modelId="{348D0FE1-3B84-4B92-B78F-D3C9D120CB5D}" type="presParOf" srcId="{1051E4FD-E643-4C3E-BB41-7CE1A1B2AD80}" destId="{AC31476B-7C57-4144-A62B-996DFA19D14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252800-EFC0-4505-898F-54B3DEEBCF7C}" type="doc">
      <dgm:prSet loTypeId="urn:microsoft.com/office/officeart/2005/8/layout/cycle6" loCatId="cycle" qsTypeId="urn:microsoft.com/office/officeart/2005/8/quickstyle/3d2#1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2BA65DEF-8376-4FD8-99B9-6E47BDEFF48E}">
      <dgm:prSet phldrT="[Teks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substantive competence </a:t>
          </a:r>
          <a:endParaRPr lang="pl-PL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2DDF3D5-88FE-4162-95AC-F4058222C894}" type="parTrans" cxnId="{B40A4F78-442B-4180-A23B-19B690C94E71}">
      <dgm:prSet/>
      <dgm:spPr/>
      <dgm:t>
        <a:bodyPr/>
        <a:lstStyle/>
        <a:p>
          <a:endParaRPr lang="pl-P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E9C4816-2099-4AEC-BFF1-34FC885593E9}" type="sibTrans" cxnId="{B40A4F78-442B-4180-A23B-19B690C94E71}">
      <dgm:prSet/>
      <dgm:spPr/>
      <dgm:t>
        <a:bodyPr/>
        <a:lstStyle/>
        <a:p>
          <a:endParaRPr lang="pl-P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3ED4B88-ACC6-4723-89FF-0EE634558AA1}">
      <dgm:prSet phldrT="[Tekst]"/>
      <dgm:spPr/>
      <dgm:t>
        <a:bodyPr/>
        <a:lstStyle/>
        <a:p>
          <a:pPr rtl="0"/>
          <a:r>
            <a:rPr lang="pl-PL" dirty="0" err="1">
              <a:solidFill>
                <a:schemeClr val="tx1">
                  <a:lumMod val="85000"/>
                  <a:lumOff val="15000"/>
                </a:schemeClr>
              </a:solidFill>
            </a:rPr>
            <a:t>methodological</a:t>
          </a:r>
          <a:r>
            <a:rPr lang="pl-PL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l-PL" dirty="0" err="1">
              <a:solidFill>
                <a:schemeClr val="tx1">
                  <a:lumMod val="85000"/>
                  <a:lumOff val="15000"/>
                </a:schemeClr>
              </a:solidFill>
            </a:rPr>
            <a:t>competence</a:t>
          </a:r>
          <a:endParaRPr lang="pl-PL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3872A63-4CAD-479F-A235-F8888B614494}" type="parTrans" cxnId="{4F0D837E-B2BF-4FE3-A6B6-654BF177BDEF}">
      <dgm:prSet/>
      <dgm:spPr/>
      <dgm:t>
        <a:bodyPr/>
        <a:lstStyle/>
        <a:p>
          <a:endParaRPr lang="pl-P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2C3A7D4-7FAC-419C-B76F-FC3CADF73086}" type="sibTrans" cxnId="{4F0D837E-B2BF-4FE3-A6B6-654BF177BDEF}">
      <dgm:prSet/>
      <dgm:spPr/>
      <dgm:t>
        <a:bodyPr/>
        <a:lstStyle/>
        <a:p>
          <a:endParaRPr lang="pl-P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1ADA958-C492-4DA9-9CC2-A7BE10C0FA8A}">
      <dgm:prSet phldrT="[Teks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educational</a:t>
          </a:r>
          <a:r>
            <a:rPr lang="pl-PL" baseline="0" dirty="0">
              <a:solidFill>
                <a:schemeClr val="tx1">
                  <a:lumMod val="85000"/>
                  <a:lumOff val="15000"/>
                </a:schemeClr>
              </a:solidFill>
            </a:rPr>
            <a:t>  </a:t>
          </a:r>
          <a:r>
            <a:rPr lang="pl-PL" baseline="0" dirty="0" err="1">
              <a:solidFill>
                <a:schemeClr val="tx1">
                  <a:lumMod val="85000"/>
                  <a:lumOff val="15000"/>
                </a:schemeClr>
              </a:solidFill>
            </a:rPr>
            <a:t>competence</a:t>
          </a:r>
          <a:endParaRPr lang="pl-PL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043A4C6-1234-4251-BD6A-21BFC4EC802D}" type="parTrans" cxnId="{3AA44D4D-9A02-47B9-BE54-532743B555E6}">
      <dgm:prSet/>
      <dgm:spPr/>
      <dgm:t>
        <a:bodyPr/>
        <a:lstStyle/>
        <a:p>
          <a:endParaRPr lang="pl-P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C9E7EF1-D5CD-4E62-8AE5-AC89893AFBC3}" type="sibTrans" cxnId="{3AA44D4D-9A02-47B9-BE54-532743B555E6}">
      <dgm:prSet/>
      <dgm:spPr/>
      <dgm:t>
        <a:bodyPr/>
        <a:lstStyle/>
        <a:p>
          <a:endParaRPr lang="pl-P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5540B52-0692-4F82-B01C-7EFD15A3A24E}" type="pres">
      <dgm:prSet presAssocID="{13252800-EFC0-4505-898F-54B3DEEBCF7C}" presName="cycle" presStyleCnt="0">
        <dgm:presLayoutVars>
          <dgm:dir/>
          <dgm:resizeHandles val="exact"/>
        </dgm:presLayoutVars>
      </dgm:prSet>
      <dgm:spPr/>
    </dgm:pt>
    <dgm:pt modelId="{CC02C635-6580-457B-898B-535C02F357FD}" type="pres">
      <dgm:prSet presAssocID="{2BA65DEF-8376-4FD8-99B9-6E47BDEFF48E}" presName="node" presStyleLbl="node1" presStyleIdx="0" presStyleCnt="3">
        <dgm:presLayoutVars>
          <dgm:bulletEnabled val="1"/>
        </dgm:presLayoutVars>
      </dgm:prSet>
      <dgm:spPr/>
    </dgm:pt>
    <dgm:pt modelId="{B9AC28DD-BF25-4A16-972E-81E049D690DF}" type="pres">
      <dgm:prSet presAssocID="{2BA65DEF-8376-4FD8-99B9-6E47BDEFF48E}" presName="spNode" presStyleCnt="0"/>
      <dgm:spPr/>
    </dgm:pt>
    <dgm:pt modelId="{D29971B4-1E19-46C0-8C5A-2562F903D06F}" type="pres">
      <dgm:prSet presAssocID="{1E9C4816-2099-4AEC-BFF1-34FC885593E9}" presName="sibTrans" presStyleLbl="sibTrans1D1" presStyleIdx="0" presStyleCnt="3"/>
      <dgm:spPr/>
    </dgm:pt>
    <dgm:pt modelId="{DDF7CA03-6AA2-4810-992A-52C12A1F0A81}" type="pres">
      <dgm:prSet presAssocID="{63ED4B88-ACC6-4723-89FF-0EE634558AA1}" presName="node" presStyleLbl="node1" presStyleIdx="1" presStyleCnt="3">
        <dgm:presLayoutVars>
          <dgm:bulletEnabled val="1"/>
        </dgm:presLayoutVars>
      </dgm:prSet>
      <dgm:spPr/>
    </dgm:pt>
    <dgm:pt modelId="{30FFE76B-44A1-4744-8B1F-665DF95272C3}" type="pres">
      <dgm:prSet presAssocID="{63ED4B88-ACC6-4723-89FF-0EE634558AA1}" presName="spNode" presStyleCnt="0"/>
      <dgm:spPr/>
    </dgm:pt>
    <dgm:pt modelId="{76F2B168-7213-42A6-A60D-41DCD244056A}" type="pres">
      <dgm:prSet presAssocID="{52C3A7D4-7FAC-419C-B76F-FC3CADF73086}" presName="sibTrans" presStyleLbl="sibTrans1D1" presStyleIdx="1" presStyleCnt="3"/>
      <dgm:spPr/>
    </dgm:pt>
    <dgm:pt modelId="{24BEDA36-EF13-485D-94CF-EB34E0F0CE24}" type="pres">
      <dgm:prSet presAssocID="{F1ADA958-C492-4DA9-9CC2-A7BE10C0FA8A}" presName="node" presStyleLbl="node1" presStyleIdx="2" presStyleCnt="3">
        <dgm:presLayoutVars>
          <dgm:bulletEnabled val="1"/>
        </dgm:presLayoutVars>
      </dgm:prSet>
      <dgm:spPr/>
    </dgm:pt>
    <dgm:pt modelId="{AA7B05D7-84EE-433A-839D-7FAD7A4E91C4}" type="pres">
      <dgm:prSet presAssocID="{F1ADA958-C492-4DA9-9CC2-A7BE10C0FA8A}" presName="spNode" presStyleCnt="0"/>
      <dgm:spPr/>
    </dgm:pt>
    <dgm:pt modelId="{B8F0BD87-1F1B-4CE8-AA00-80F909F3E9C9}" type="pres">
      <dgm:prSet presAssocID="{7C9E7EF1-D5CD-4E62-8AE5-AC89893AFBC3}" presName="sibTrans" presStyleLbl="sibTrans1D1" presStyleIdx="2" presStyleCnt="3"/>
      <dgm:spPr/>
    </dgm:pt>
  </dgm:ptLst>
  <dgm:cxnLst>
    <dgm:cxn modelId="{22CBBF1E-138B-491F-84E6-C143B37E20F2}" type="presOf" srcId="{63ED4B88-ACC6-4723-89FF-0EE634558AA1}" destId="{DDF7CA03-6AA2-4810-992A-52C12A1F0A81}" srcOrd="0" destOrd="0" presId="urn:microsoft.com/office/officeart/2005/8/layout/cycle6"/>
    <dgm:cxn modelId="{3AA44D4D-9A02-47B9-BE54-532743B555E6}" srcId="{13252800-EFC0-4505-898F-54B3DEEBCF7C}" destId="{F1ADA958-C492-4DA9-9CC2-A7BE10C0FA8A}" srcOrd="2" destOrd="0" parTransId="{5043A4C6-1234-4251-BD6A-21BFC4EC802D}" sibTransId="{7C9E7EF1-D5CD-4E62-8AE5-AC89893AFBC3}"/>
    <dgm:cxn modelId="{B40A4F78-442B-4180-A23B-19B690C94E71}" srcId="{13252800-EFC0-4505-898F-54B3DEEBCF7C}" destId="{2BA65DEF-8376-4FD8-99B9-6E47BDEFF48E}" srcOrd="0" destOrd="0" parTransId="{72DDF3D5-88FE-4162-95AC-F4058222C894}" sibTransId="{1E9C4816-2099-4AEC-BFF1-34FC885593E9}"/>
    <dgm:cxn modelId="{4F0D837E-B2BF-4FE3-A6B6-654BF177BDEF}" srcId="{13252800-EFC0-4505-898F-54B3DEEBCF7C}" destId="{63ED4B88-ACC6-4723-89FF-0EE634558AA1}" srcOrd="1" destOrd="0" parTransId="{B3872A63-4CAD-479F-A235-F8888B614494}" sibTransId="{52C3A7D4-7FAC-419C-B76F-FC3CADF73086}"/>
    <dgm:cxn modelId="{99518C96-942E-47CD-AD57-F5A6A0A712F9}" type="presOf" srcId="{2BA65DEF-8376-4FD8-99B9-6E47BDEFF48E}" destId="{CC02C635-6580-457B-898B-535C02F357FD}" srcOrd="0" destOrd="0" presId="urn:microsoft.com/office/officeart/2005/8/layout/cycle6"/>
    <dgm:cxn modelId="{D5569296-9BBD-4936-922E-B6AF2A429240}" type="presOf" srcId="{52C3A7D4-7FAC-419C-B76F-FC3CADF73086}" destId="{76F2B168-7213-42A6-A60D-41DCD244056A}" srcOrd="0" destOrd="0" presId="urn:microsoft.com/office/officeart/2005/8/layout/cycle6"/>
    <dgm:cxn modelId="{4C4E83A0-7DB5-450C-BDEB-D5535AF1A686}" type="presOf" srcId="{13252800-EFC0-4505-898F-54B3DEEBCF7C}" destId="{C5540B52-0692-4F82-B01C-7EFD15A3A24E}" srcOrd="0" destOrd="0" presId="urn:microsoft.com/office/officeart/2005/8/layout/cycle6"/>
    <dgm:cxn modelId="{BC6566AB-B9E7-4C00-B465-57EFA9AA0836}" type="presOf" srcId="{F1ADA958-C492-4DA9-9CC2-A7BE10C0FA8A}" destId="{24BEDA36-EF13-485D-94CF-EB34E0F0CE24}" srcOrd="0" destOrd="0" presId="urn:microsoft.com/office/officeart/2005/8/layout/cycle6"/>
    <dgm:cxn modelId="{9D451CCA-9F34-41B1-BEB6-E0990972129B}" type="presOf" srcId="{7C9E7EF1-D5CD-4E62-8AE5-AC89893AFBC3}" destId="{B8F0BD87-1F1B-4CE8-AA00-80F909F3E9C9}" srcOrd="0" destOrd="0" presId="urn:microsoft.com/office/officeart/2005/8/layout/cycle6"/>
    <dgm:cxn modelId="{82CCE3FF-A858-4A51-A8D3-40CA0D040AD0}" type="presOf" srcId="{1E9C4816-2099-4AEC-BFF1-34FC885593E9}" destId="{D29971B4-1E19-46C0-8C5A-2562F903D06F}" srcOrd="0" destOrd="0" presId="urn:microsoft.com/office/officeart/2005/8/layout/cycle6"/>
    <dgm:cxn modelId="{C33AD8A6-8DBD-461A-9096-DE9AD0E19F90}" type="presParOf" srcId="{C5540B52-0692-4F82-B01C-7EFD15A3A24E}" destId="{CC02C635-6580-457B-898B-535C02F357FD}" srcOrd="0" destOrd="0" presId="urn:microsoft.com/office/officeart/2005/8/layout/cycle6"/>
    <dgm:cxn modelId="{8B92052D-1D75-4C86-9517-B5A296B39C7F}" type="presParOf" srcId="{C5540B52-0692-4F82-B01C-7EFD15A3A24E}" destId="{B9AC28DD-BF25-4A16-972E-81E049D690DF}" srcOrd="1" destOrd="0" presId="urn:microsoft.com/office/officeart/2005/8/layout/cycle6"/>
    <dgm:cxn modelId="{D071812B-E138-40F2-B078-3B154E832023}" type="presParOf" srcId="{C5540B52-0692-4F82-B01C-7EFD15A3A24E}" destId="{D29971B4-1E19-46C0-8C5A-2562F903D06F}" srcOrd="2" destOrd="0" presId="urn:microsoft.com/office/officeart/2005/8/layout/cycle6"/>
    <dgm:cxn modelId="{2225B85F-9736-4245-BE02-66AB3F41BE12}" type="presParOf" srcId="{C5540B52-0692-4F82-B01C-7EFD15A3A24E}" destId="{DDF7CA03-6AA2-4810-992A-52C12A1F0A81}" srcOrd="3" destOrd="0" presId="urn:microsoft.com/office/officeart/2005/8/layout/cycle6"/>
    <dgm:cxn modelId="{E090C4ED-0869-4DDA-BFCA-A3CFCEC71F43}" type="presParOf" srcId="{C5540B52-0692-4F82-B01C-7EFD15A3A24E}" destId="{30FFE76B-44A1-4744-8B1F-665DF95272C3}" srcOrd="4" destOrd="0" presId="urn:microsoft.com/office/officeart/2005/8/layout/cycle6"/>
    <dgm:cxn modelId="{807178DB-DE7C-443F-AE42-467940991A1F}" type="presParOf" srcId="{C5540B52-0692-4F82-B01C-7EFD15A3A24E}" destId="{76F2B168-7213-42A6-A60D-41DCD244056A}" srcOrd="5" destOrd="0" presId="urn:microsoft.com/office/officeart/2005/8/layout/cycle6"/>
    <dgm:cxn modelId="{4C8B5549-09BC-42A1-AC00-8776CABBE00A}" type="presParOf" srcId="{C5540B52-0692-4F82-B01C-7EFD15A3A24E}" destId="{24BEDA36-EF13-485D-94CF-EB34E0F0CE24}" srcOrd="6" destOrd="0" presId="urn:microsoft.com/office/officeart/2005/8/layout/cycle6"/>
    <dgm:cxn modelId="{04D5C728-6B59-4EB9-B21E-3089040B7E5B}" type="presParOf" srcId="{C5540B52-0692-4F82-B01C-7EFD15A3A24E}" destId="{AA7B05D7-84EE-433A-839D-7FAD7A4E91C4}" srcOrd="7" destOrd="0" presId="urn:microsoft.com/office/officeart/2005/8/layout/cycle6"/>
    <dgm:cxn modelId="{E85E05EC-0CC5-42F1-8F4B-3DDF583DDC68}" type="presParOf" srcId="{C5540B52-0692-4F82-B01C-7EFD15A3A24E}" destId="{B8F0BD87-1F1B-4CE8-AA00-80F909F3E9C9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AFED62-8FF3-4A5E-AE68-F90BA3F928D6}" type="doc">
      <dgm:prSet loTypeId="urn:microsoft.com/office/officeart/2005/8/layout/list1" loCatId="list" qsTypeId="urn:microsoft.com/office/officeart/2005/8/quickstyle/3d2#2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8F4108FF-E21D-40AC-A20C-7746213AF06D}">
      <dgm:prSet phldrT="[Tekst]" custT="1"/>
      <dgm:spPr/>
      <dgm:t>
        <a:bodyPr/>
        <a:lstStyle/>
        <a:p>
          <a:r>
            <a:rPr lang="en-US" sz="2400" b="0" dirty="0">
              <a:solidFill>
                <a:schemeClr val="tx1"/>
              </a:solidFill>
            </a:rPr>
            <a:t>Self</a:t>
          </a:r>
          <a:r>
            <a:rPr lang="pl-PL" sz="2400" b="0" dirty="0">
              <a:solidFill>
                <a:schemeClr val="tx1"/>
              </a:solidFill>
            </a:rPr>
            <a:t>-</a:t>
          </a:r>
          <a:r>
            <a:rPr lang="en-US" sz="2400" b="0" dirty="0">
              <a:solidFill>
                <a:schemeClr val="tx1"/>
              </a:solidFill>
            </a:rPr>
            <a:t>assessment sheets</a:t>
          </a:r>
          <a:endParaRPr lang="pl-PL" sz="2400" b="0" dirty="0">
            <a:solidFill>
              <a:schemeClr val="tx1"/>
            </a:solidFill>
          </a:endParaRPr>
        </a:p>
      </dgm:t>
    </dgm:pt>
    <dgm:pt modelId="{603D77C7-A527-44A3-A6DE-1048ECD522FC}" type="parTrans" cxnId="{F83C4043-A44C-47CF-9FA8-2BFCD9F48289}">
      <dgm:prSet/>
      <dgm:spPr/>
      <dgm:t>
        <a:bodyPr/>
        <a:lstStyle/>
        <a:p>
          <a:endParaRPr lang="pl-PL" sz="2800" b="0">
            <a:solidFill>
              <a:schemeClr val="tx1"/>
            </a:solidFill>
          </a:endParaRPr>
        </a:p>
      </dgm:t>
    </dgm:pt>
    <dgm:pt modelId="{07364F91-0C6A-4EA5-90A3-14568490DCFD}" type="sibTrans" cxnId="{F83C4043-A44C-47CF-9FA8-2BFCD9F48289}">
      <dgm:prSet/>
      <dgm:spPr/>
      <dgm:t>
        <a:bodyPr/>
        <a:lstStyle/>
        <a:p>
          <a:endParaRPr lang="pl-PL" sz="2800" b="0">
            <a:solidFill>
              <a:schemeClr val="tx1"/>
            </a:solidFill>
          </a:endParaRPr>
        </a:p>
      </dgm:t>
    </dgm:pt>
    <dgm:pt modelId="{D15373FE-6888-41B8-8F77-EBAA5AD98530}">
      <dgm:prSet phldrT="[Tekst]" custT="1"/>
      <dgm:spPr/>
      <dgm:t>
        <a:bodyPr/>
        <a:lstStyle/>
        <a:p>
          <a:r>
            <a:rPr lang="en-US" sz="2400" b="0" dirty="0">
              <a:solidFill>
                <a:schemeClr val="tx1"/>
              </a:solidFill>
            </a:rPr>
            <a:t>Feedback from students</a:t>
          </a:r>
          <a:endParaRPr lang="pl-PL" sz="2400" b="0" dirty="0">
            <a:solidFill>
              <a:schemeClr val="tx1"/>
            </a:solidFill>
          </a:endParaRPr>
        </a:p>
      </dgm:t>
    </dgm:pt>
    <dgm:pt modelId="{7B6FBB70-1A39-45DC-BB64-A97F3F5B3FB6}" type="parTrans" cxnId="{E532A729-3282-4D34-AA83-D3E43448B96A}">
      <dgm:prSet/>
      <dgm:spPr/>
      <dgm:t>
        <a:bodyPr/>
        <a:lstStyle/>
        <a:p>
          <a:endParaRPr lang="pl-PL" sz="2800" b="0">
            <a:solidFill>
              <a:schemeClr val="tx1"/>
            </a:solidFill>
          </a:endParaRPr>
        </a:p>
      </dgm:t>
    </dgm:pt>
    <dgm:pt modelId="{BFBA50DB-E1E3-4328-8161-6A7E7DC5B139}" type="sibTrans" cxnId="{E532A729-3282-4D34-AA83-D3E43448B96A}">
      <dgm:prSet/>
      <dgm:spPr/>
      <dgm:t>
        <a:bodyPr/>
        <a:lstStyle/>
        <a:p>
          <a:endParaRPr lang="pl-PL" sz="2800" b="0">
            <a:solidFill>
              <a:schemeClr val="tx1"/>
            </a:solidFill>
          </a:endParaRPr>
        </a:p>
      </dgm:t>
    </dgm:pt>
    <dgm:pt modelId="{BBD0C30A-7404-4546-AD46-45A3FACE05CA}">
      <dgm:prSet phldrT="[Tekst]" custT="1"/>
      <dgm:spPr/>
      <dgm:t>
        <a:bodyPr/>
        <a:lstStyle/>
        <a:p>
          <a:r>
            <a:rPr lang="en-US" sz="2400" b="0" dirty="0">
              <a:solidFill>
                <a:schemeClr val="tx1"/>
              </a:solidFill>
            </a:rPr>
            <a:t>Feedback from parents</a:t>
          </a:r>
          <a:endParaRPr lang="pl-PL" sz="2400" b="0" dirty="0">
            <a:solidFill>
              <a:schemeClr val="tx1"/>
            </a:solidFill>
          </a:endParaRPr>
        </a:p>
      </dgm:t>
    </dgm:pt>
    <dgm:pt modelId="{887E1ABB-4881-4299-AB0D-01B31F8880EF}" type="parTrans" cxnId="{F83AFAD7-0296-4FCB-9585-288FE93C9C18}">
      <dgm:prSet/>
      <dgm:spPr/>
      <dgm:t>
        <a:bodyPr/>
        <a:lstStyle/>
        <a:p>
          <a:endParaRPr lang="pl-PL" sz="2800" b="0">
            <a:solidFill>
              <a:schemeClr val="tx1"/>
            </a:solidFill>
          </a:endParaRPr>
        </a:p>
      </dgm:t>
    </dgm:pt>
    <dgm:pt modelId="{710307EE-AB52-407A-931D-41A511F9E85E}" type="sibTrans" cxnId="{F83AFAD7-0296-4FCB-9585-288FE93C9C18}">
      <dgm:prSet/>
      <dgm:spPr/>
      <dgm:t>
        <a:bodyPr/>
        <a:lstStyle/>
        <a:p>
          <a:endParaRPr lang="pl-PL" sz="2800" b="0">
            <a:solidFill>
              <a:schemeClr val="tx1"/>
            </a:solidFill>
          </a:endParaRPr>
        </a:p>
      </dgm:t>
    </dgm:pt>
    <dgm:pt modelId="{4F16C009-FDA5-4825-9536-5031E91F6691}">
      <dgm:prSet phldrT="[Tekst]" custT="1"/>
      <dgm:spPr/>
      <dgm:t>
        <a:bodyPr/>
        <a:lstStyle/>
        <a:p>
          <a:r>
            <a:rPr lang="pl-PL" sz="2400" b="0" dirty="0" err="1">
              <a:solidFill>
                <a:schemeClr val="tx1"/>
              </a:solidFill>
            </a:rPr>
            <a:t>Evaluation</a:t>
          </a:r>
          <a:r>
            <a:rPr lang="pl-PL" sz="2400" b="0" dirty="0">
              <a:solidFill>
                <a:schemeClr val="tx1"/>
              </a:solidFill>
            </a:rPr>
            <a:t> by</a:t>
          </a:r>
          <a:r>
            <a:rPr lang="en-US" sz="2400" b="0" dirty="0">
              <a:solidFill>
                <a:schemeClr val="tx1"/>
              </a:solidFill>
            </a:rPr>
            <a:t> the </a:t>
          </a:r>
          <a:r>
            <a:rPr lang="pl-PL" sz="2400" b="0" dirty="0" err="1">
              <a:solidFill>
                <a:schemeClr val="tx1"/>
              </a:solidFill>
            </a:rPr>
            <a:t>Headteacher</a:t>
          </a:r>
          <a:endParaRPr lang="pl-PL" sz="2400" b="0" dirty="0">
            <a:solidFill>
              <a:schemeClr val="tx1"/>
            </a:solidFill>
          </a:endParaRPr>
        </a:p>
      </dgm:t>
    </dgm:pt>
    <dgm:pt modelId="{0135DD9F-EED0-45B9-A9D0-1BD0D1EEFC6A}" type="parTrans" cxnId="{6A1C6132-D7E5-466E-9B56-6E80DA1A1E7B}">
      <dgm:prSet/>
      <dgm:spPr/>
      <dgm:t>
        <a:bodyPr/>
        <a:lstStyle/>
        <a:p>
          <a:endParaRPr lang="pl-PL" sz="2800" b="0">
            <a:solidFill>
              <a:schemeClr val="tx1"/>
            </a:solidFill>
          </a:endParaRPr>
        </a:p>
      </dgm:t>
    </dgm:pt>
    <dgm:pt modelId="{456A9BA5-37BA-4CE6-A278-46FD95F0F207}" type="sibTrans" cxnId="{6A1C6132-D7E5-466E-9B56-6E80DA1A1E7B}">
      <dgm:prSet/>
      <dgm:spPr/>
      <dgm:t>
        <a:bodyPr/>
        <a:lstStyle/>
        <a:p>
          <a:endParaRPr lang="pl-PL" sz="2800" b="0">
            <a:solidFill>
              <a:schemeClr val="tx1"/>
            </a:solidFill>
          </a:endParaRPr>
        </a:p>
      </dgm:t>
    </dgm:pt>
    <dgm:pt modelId="{6EB93698-3AB3-419C-A780-AE70D4D1C84F}">
      <dgm:prSet phldrT="[Tekst]" custT="1"/>
      <dgm:spPr/>
      <dgm:t>
        <a:bodyPr/>
        <a:lstStyle/>
        <a:p>
          <a:r>
            <a:rPr lang="en-US" sz="2400" b="0" dirty="0">
              <a:solidFill>
                <a:schemeClr val="tx1"/>
              </a:solidFill>
            </a:rPr>
            <a:t>Information from other teachers </a:t>
          </a:r>
          <a:r>
            <a:rPr lang="en-US" sz="1800" b="0" dirty="0">
              <a:solidFill>
                <a:schemeClr val="tx1"/>
              </a:solidFill>
            </a:rPr>
            <a:t>(lessons </a:t>
          </a:r>
          <a:r>
            <a:rPr lang="pl-PL" sz="1800" b="0" dirty="0">
              <a:solidFill>
                <a:schemeClr val="tx1"/>
              </a:solidFill>
            </a:rPr>
            <a:t> </a:t>
          </a:r>
          <a:r>
            <a:rPr lang="pl-PL" sz="1800" b="0" dirty="0" err="1">
              <a:solidFill>
                <a:schemeClr val="tx1"/>
              </a:solidFill>
            </a:rPr>
            <a:t>observed</a:t>
          </a:r>
          <a:r>
            <a:rPr lang="pl-PL" sz="1800" b="0" dirty="0">
              <a:solidFill>
                <a:schemeClr val="tx1"/>
              </a:solidFill>
            </a:rPr>
            <a:t> by </a:t>
          </a:r>
          <a:r>
            <a:rPr lang="pl-PL" sz="1800" b="0" dirty="0" err="1">
              <a:solidFill>
                <a:schemeClr val="tx1"/>
              </a:solidFill>
            </a:rPr>
            <a:t>other</a:t>
          </a:r>
          <a:r>
            <a:rPr lang="pl-PL" sz="1800" b="0" dirty="0">
              <a:solidFill>
                <a:schemeClr val="tx1"/>
              </a:solidFill>
            </a:rPr>
            <a:t>  </a:t>
          </a:r>
          <a:r>
            <a:rPr lang="pl-PL" sz="1800" b="0" dirty="0" err="1">
              <a:solidFill>
                <a:schemeClr val="tx1"/>
              </a:solidFill>
            </a:rPr>
            <a:t>teachers</a:t>
          </a:r>
          <a:r>
            <a:rPr lang="pl-PL" sz="1800" b="0" dirty="0">
              <a:solidFill>
                <a:schemeClr val="tx1"/>
              </a:solidFill>
            </a:rPr>
            <a:t>)</a:t>
          </a:r>
          <a:r>
            <a:rPr lang="en-US" sz="1800" b="0" dirty="0">
              <a:solidFill>
                <a:schemeClr val="tx1"/>
              </a:solidFill>
            </a:rPr>
            <a:t> </a:t>
          </a:r>
          <a:endParaRPr lang="pl-PL" sz="2400" b="0" dirty="0">
            <a:solidFill>
              <a:schemeClr val="tx1"/>
            </a:solidFill>
          </a:endParaRPr>
        </a:p>
      </dgm:t>
    </dgm:pt>
    <dgm:pt modelId="{CC4DB9D4-77BC-4449-B995-28BBE735D307}" type="parTrans" cxnId="{F57B9F65-2792-4B44-B437-33DCBFD9ADAA}">
      <dgm:prSet/>
      <dgm:spPr/>
      <dgm:t>
        <a:bodyPr/>
        <a:lstStyle/>
        <a:p>
          <a:endParaRPr lang="pl-PL" sz="2800" b="0">
            <a:solidFill>
              <a:schemeClr val="tx1"/>
            </a:solidFill>
          </a:endParaRPr>
        </a:p>
      </dgm:t>
    </dgm:pt>
    <dgm:pt modelId="{48EBF54D-3E72-4C6F-8982-9F29D5CAF504}" type="sibTrans" cxnId="{F57B9F65-2792-4B44-B437-33DCBFD9ADAA}">
      <dgm:prSet/>
      <dgm:spPr/>
      <dgm:t>
        <a:bodyPr/>
        <a:lstStyle/>
        <a:p>
          <a:endParaRPr lang="pl-PL" sz="2800" b="0">
            <a:solidFill>
              <a:schemeClr val="tx1"/>
            </a:solidFill>
          </a:endParaRPr>
        </a:p>
      </dgm:t>
    </dgm:pt>
    <dgm:pt modelId="{F32B38C5-D9F5-4F38-8C06-6234831A2117}">
      <dgm:prSet phldrT="[Tekst]" custT="1"/>
      <dgm:spPr/>
      <dgm:t>
        <a:bodyPr/>
        <a:lstStyle/>
        <a:p>
          <a:r>
            <a:rPr lang="en-US" sz="2400" b="0" dirty="0">
              <a:solidFill>
                <a:schemeClr val="tx1"/>
              </a:solidFill>
            </a:rPr>
            <a:t>Portfolio</a:t>
          </a:r>
          <a:endParaRPr lang="pl-PL" sz="2400" b="0" dirty="0">
            <a:solidFill>
              <a:schemeClr val="tx1"/>
            </a:solidFill>
          </a:endParaRPr>
        </a:p>
      </dgm:t>
    </dgm:pt>
    <dgm:pt modelId="{D8C79EA5-9EAB-4E8E-80A6-918660752A3F}" type="parTrans" cxnId="{1FD02FD2-A2EE-440E-B1BE-7D594B13AE9E}">
      <dgm:prSet/>
      <dgm:spPr/>
      <dgm:t>
        <a:bodyPr/>
        <a:lstStyle/>
        <a:p>
          <a:endParaRPr lang="pl-PL" sz="2800" b="0">
            <a:solidFill>
              <a:schemeClr val="tx1"/>
            </a:solidFill>
          </a:endParaRPr>
        </a:p>
      </dgm:t>
    </dgm:pt>
    <dgm:pt modelId="{75677E14-B977-4CB5-8EEB-5713F864EACE}" type="sibTrans" cxnId="{1FD02FD2-A2EE-440E-B1BE-7D594B13AE9E}">
      <dgm:prSet/>
      <dgm:spPr/>
      <dgm:t>
        <a:bodyPr/>
        <a:lstStyle/>
        <a:p>
          <a:endParaRPr lang="pl-PL" sz="2800" b="0">
            <a:solidFill>
              <a:schemeClr val="tx1"/>
            </a:solidFill>
          </a:endParaRPr>
        </a:p>
      </dgm:t>
    </dgm:pt>
    <dgm:pt modelId="{C5499921-8265-4820-A108-33B8ED12BDED}" type="pres">
      <dgm:prSet presAssocID="{4DAFED62-8FF3-4A5E-AE68-F90BA3F928D6}" presName="linear" presStyleCnt="0">
        <dgm:presLayoutVars>
          <dgm:dir/>
          <dgm:animLvl val="lvl"/>
          <dgm:resizeHandles val="exact"/>
        </dgm:presLayoutVars>
      </dgm:prSet>
      <dgm:spPr/>
    </dgm:pt>
    <dgm:pt modelId="{F46E3B5F-D734-4428-A8C0-231CA2B11EFE}" type="pres">
      <dgm:prSet presAssocID="{8F4108FF-E21D-40AC-A20C-7746213AF06D}" presName="parentLin" presStyleCnt="0"/>
      <dgm:spPr/>
    </dgm:pt>
    <dgm:pt modelId="{4595CBF1-A4FA-473B-AE66-EC10DA8F64A4}" type="pres">
      <dgm:prSet presAssocID="{8F4108FF-E21D-40AC-A20C-7746213AF06D}" presName="parentLeftMargin" presStyleLbl="node1" presStyleIdx="0" presStyleCnt="6"/>
      <dgm:spPr/>
    </dgm:pt>
    <dgm:pt modelId="{25FA82CC-1F4A-4D8D-9F74-07C628A147FC}" type="pres">
      <dgm:prSet presAssocID="{8F4108FF-E21D-40AC-A20C-7746213AF06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054C09A-D85F-46D0-83B0-9364D85D1E07}" type="pres">
      <dgm:prSet presAssocID="{8F4108FF-E21D-40AC-A20C-7746213AF06D}" presName="negativeSpace" presStyleCnt="0"/>
      <dgm:spPr/>
    </dgm:pt>
    <dgm:pt modelId="{35537E61-B0C3-418A-B2BF-4C15DA7BE31B}" type="pres">
      <dgm:prSet presAssocID="{8F4108FF-E21D-40AC-A20C-7746213AF06D}" presName="childText" presStyleLbl="conFgAcc1" presStyleIdx="0" presStyleCnt="6">
        <dgm:presLayoutVars>
          <dgm:bulletEnabled val="1"/>
        </dgm:presLayoutVars>
      </dgm:prSet>
      <dgm:spPr/>
    </dgm:pt>
    <dgm:pt modelId="{BC6A0283-E462-460C-909A-66B634582E47}" type="pres">
      <dgm:prSet presAssocID="{07364F91-0C6A-4EA5-90A3-14568490DCFD}" presName="spaceBetweenRectangles" presStyleCnt="0"/>
      <dgm:spPr/>
    </dgm:pt>
    <dgm:pt modelId="{89CCA822-3165-4583-B91B-B270E2E25CE9}" type="pres">
      <dgm:prSet presAssocID="{D15373FE-6888-41B8-8F77-EBAA5AD98530}" presName="parentLin" presStyleCnt="0"/>
      <dgm:spPr/>
    </dgm:pt>
    <dgm:pt modelId="{0FB07311-D2F5-4BB5-9127-68C3F7B7387E}" type="pres">
      <dgm:prSet presAssocID="{D15373FE-6888-41B8-8F77-EBAA5AD98530}" presName="parentLeftMargin" presStyleLbl="node1" presStyleIdx="0" presStyleCnt="6"/>
      <dgm:spPr/>
    </dgm:pt>
    <dgm:pt modelId="{56ADE5D1-E104-453A-A241-70230FA74F7D}" type="pres">
      <dgm:prSet presAssocID="{D15373FE-6888-41B8-8F77-EBAA5AD9853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545AC8C-B4CF-4B2D-8358-A64225B22D38}" type="pres">
      <dgm:prSet presAssocID="{D15373FE-6888-41B8-8F77-EBAA5AD98530}" presName="negativeSpace" presStyleCnt="0"/>
      <dgm:spPr/>
    </dgm:pt>
    <dgm:pt modelId="{0AAD6BD2-7453-48A3-BF75-C1C82833A3AE}" type="pres">
      <dgm:prSet presAssocID="{D15373FE-6888-41B8-8F77-EBAA5AD98530}" presName="childText" presStyleLbl="conFgAcc1" presStyleIdx="1" presStyleCnt="6">
        <dgm:presLayoutVars>
          <dgm:bulletEnabled val="1"/>
        </dgm:presLayoutVars>
      </dgm:prSet>
      <dgm:spPr/>
    </dgm:pt>
    <dgm:pt modelId="{8ED87D9D-16E8-4F73-A84F-E2BDC2B22E59}" type="pres">
      <dgm:prSet presAssocID="{BFBA50DB-E1E3-4328-8161-6A7E7DC5B139}" presName="spaceBetweenRectangles" presStyleCnt="0"/>
      <dgm:spPr/>
    </dgm:pt>
    <dgm:pt modelId="{F176933A-52E3-486C-BF53-00A5C29B2396}" type="pres">
      <dgm:prSet presAssocID="{BBD0C30A-7404-4546-AD46-45A3FACE05CA}" presName="parentLin" presStyleCnt="0"/>
      <dgm:spPr/>
    </dgm:pt>
    <dgm:pt modelId="{C223B7BE-9934-4097-8EEC-AF90677CB531}" type="pres">
      <dgm:prSet presAssocID="{BBD0C30A-7404-4546-AD46-45A3FACE05CA}" presName="parentLeftMargin" presStyleLbl="node1" presStyleIdx="1" presStyleCnt="6"/>
      <dgm:spPr/>
    </dgm:pt>
    <dgm:pt modelId="{919D5B2C-FF70-4F21-A96D-CD8A95CD698D}" type="pres">
      <dgm:prSet presAssocID="{BBD0C30A-7404-4546-AD46-45A3FACE05C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0A33435-87FC-49B4-A60F-CD5A1B21A27B}" type="pres">
      <dgm:prSet presAssocID="{BBD0C30A-7404-4546-AD46-45A3FACE05CA}" presName="negativeSpace" presStyleCnt="0"/>
      <dgm:spPr/>
    </dgm:pt>
    <dgm:pt modelId="{4EE0EC8F-7A9F-426F-AC0D-FB04D89D0BF2}" type="pres">
      <dgm:prSet presAssocID="{BBD0C30A-7404-4546-AD46-45A3FACE05CA}" presName="childText" presStyleLbl="conFgAcc1" presStyleIdx="2" presStyleCnt="6">
        <dgm:presLayoutVars>
          <dgm:bulletEnabled val="1"/>
        </dgm:presLayoutVars>
      </dgm:prSet>
      <dgm:spPr/>
    </dgm:pt>
    <dgm:pt modelId="{4D3CA797-D717-4A6F-9219-5CFB61B22E12}" type="pres">
      <dgm:prSet presAssocID="{710307EE-AB52-407A-931D-41A511F9E85E}" presName="spaceBetweenRectangles" presStyleCnt="0"/>
      <dgm:spPr/>
    </dgm:pt>
    <dgm:pt modelId="{9B70C448-649E-4CD1-8C66-4FAB9487453B}" type="pres">
      <dgm:prSet presAssocID="{4F16C009-FDA5-4825-9536-5031E91F6691}" presName="parentLin" presStyleCnt="0"/>
      <dgm:spPr/>
    </dgm:pt>
    <dgm:pt modelId="{33EA2472-8555-44D9-834C-22FA3B621A08}" type="pres">
      <dgm:prSet presAssocID="{4F16C009-FDA5-4825-9536-5031E91F6691}" presName="parentLeftMargin" presStyleLbl="node1" presStyleIdx="2" presStyleCnt="6"/>
      <dgm:spPr/>
    </dgm:pt>
    <dgm:pt modelId="{D6BB13BE-AC65-40CB-8488-102CDB662875}" type="pres">
      <dgm:prSet presAssocID="{4F16C009-FDA5-4825-9536-5031E91F669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C6B03DF-F5B1-4E1E-985F-94981F2E5D7B}" type="pres">
      <dgm:prSet presAssocID="{4F16C009-FDA5-4825-9536-5031E91F6691}" presName="negativeSpace" presStyleCnt="0"/>
      <dgm:spPr/>
    </dgm:pt>
    <dgm:pt modelId="{D787F945-608B-4FED-BFC8-C23CAF2D2488}" type="pres">
      <dgm:prSet presAssocID="{4F16C009-FDA5-4825-9536-5031E91F6691}" presName="childText" presStyleLbl="conFgAcc1" presStyleIdx="3" presStyleCnt="6">
        <dgm:presLayoutVars>
          <dgm:bulletEnabled val="1"/>
        </dgm:presLayoutVars>
      </dgm:prSet>
      <dgm:spPr/>
    </dgm:pt>
    <dgm:pt modelId="{4B9EEF2C-B317-4199-971F-5AA26B2FE90A}" type="pres">
      <dgm:prSet presAssocID="{456A9BA5-37BA-4CE6-A278-46FD95F0F207}" presName="spaceBetweenRectangles" presStyleCnt="0"/>
      <dgm:spPr/>
    </dgm:pt>
    <dgm:pt modelId="{606379E7-91F1-4A64-AB60-89B1D92C035C}" type="pres">
      <dgm:prSet presAssocID="{6EB93698-3AB3-419C-A780-AE70D4D1C84F}" presName="parentLin" presStyleCnt="0"/>
      <dgm:spPr/>
    </dgm:pt>
    <dgm:pt modelId="{5FB7A4A0-4CD7-4A54-86B8-541882F7E41A}" type="pres">
      <dgm:prSet presAssocID="{6EB93698-3AB3-419C-A780-AE70D4D1C84F}" presName="parentLeftMargin" presStyleLbl="node1" presStyleIdx="3" presStyleCnt="6"/>
      <dgm:spPr/>
    </dgm:pt>
    <dgm:pt modelId="{646A33DE-B024-4548-BA84-556E69E28E51}" type="pres">
      <dgm:prSet presAssocID="{6EB93698-3AB3-419C-A780-AE70D4D1C84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E187412-6F52-40E3-9268-B5370803140C}" type="pres">
      <dgm:prSet presAssocID="{6EB93698-3AB3-419C-A780-AE70D4D1C84F}" presName="negativeSpace" presStyleCnt="0"/>
      <dgm:spPr/>
    </dgm:pt>
    <dgm:pt modelId="{19813D18-49D8-499B-AA3D-F940CFF1B3CE}" type="pres">
      <dgm:prSet presAssocID="{6EB93698-3AB3-419C-A780-AE70D4D1C84F}" presName="childText" presStyleLbl="conFgAcc1" presStyleIdx="4" presStyleCnt="6">
        <dgm:presLayoutVars>
          <dgm:bulletEnabled val="1"/>
        </dgm:presLayoutVars>
      </dgm:prSet>
      <dgm:spPr/>
    </dgm:pt>
    <dgm:pt modelId="{54CC1606-D616-403A-B3A8-38DB9D399013}" type="pres">
      <dgm:prSet presAssocID="{48EBF54D-3E72-4C6F-8982-9F29D5CAF504}" presName="spaceBetweenRectangles" presStyleCnt="0"/>
      <dgm:spPr/>
    </dgm:pt>
    <dgm:pt modelId="{72219FB2-A717-4C15-9432-7623A48A002F}" type="pres">
      <dgm:prSet presAssocID="{F32B38C5-D9F5-4F38-8C06-6234831A2117}" presName="parentLin" presStyleCnt="0"/>
      <dgm:spPr/>
    </dgm:pt>
    <dgm:pt modelId="{CF0765A3-DC6B-48A2-811D-66BD1519A814}" type="pres">
      <dgm:prSet presAssocID="{F32B38C5-D9F5-4F38-8C06-6234831A2117}" presName="parentLeftMargin" presStyleLbl="node1" presStyleIdx="4" presStyleCnt="6"/>
      <dgm:spPr/>
    </dgm:pt>
    <dgm:pt modelId="{00D8C0E2-A40B-441A-B9A4-5955ECE1BFFA}" type="pres">
      <dgm:prSet presAssocID="{F32B38C5-D9F5-4F38-8C06-6234831A2117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FE8BA2A4-4B53-4D39-B80F-3798B4F98308}" type="pres">
      <dgm:prSet presAssocID="{F32B38C5-D9F5-4F38-8C06-6234831A2117}" presName="negativeSpace" presStyleCnt="0"/>
      <dgm:spPr/>
    </dgm:pt>
    <dgm:pt modelId="{DA993667-C5DA-4F41-BB82-A33EE05BA209}" type="pres">
      <dgm:prSet presAssocID="{F32B38C5-D9F5-4F38-8C06-6234831A211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D8B560A-327D-4801-A7B4-74872B775E8D}" type="presOf" srcId="{BBD0C30A-7404-4546-AD46-45A3FACE05CA}" destId="{919D5B2C-FF70-4F21-A96D-CD8A95CD698D}" srcOrd="1" destOrd="0" presId="urn:microsoft.com/office/officeart/2005/8/layout/list1"/>
    <dgm:cxn modelId="{E8B53E29-90D1-4AB7-AB73-DAAECD534984}" type="presOf" srcId="{D15373FE-6888-41B8-8F77-EBAA5AD98530}" destId="{0FB07311-D2F5-4BB5-9127-68C3F7B7387E}" srcOrd="0" destOrd="0" presId="urn:microsoft.com/office/officeart/2005/8/layout/list1"/>
    <dgm:cxn modelId="{E532A729-3282-4D34-AA83-D3E43448B96A}" srcId="{4DAFED62-8FF3-4A5E-AE68-F90BA3F928D6}" destId="{D15373FE-6888-41B8-8F77-EBAA5AD98530}" srcOrd="1" destOrd="0" parTransId="{7B6FBB70-1A39-45DC-BB64-A97F3F5B3FB6}" sibTransId="{BFBA50DB-E1E3-4328-8161-6A7E7DC5B139}"/>
    <dgm:cxn modelId="{1B30B32F-3BB1-4782-A94D-B5ED7E353063}" type="presOf" srcId="{4F16C009-FDA5-4825-9536-5031E91F6691}" destId="{33EA2472-8555-44D9-834C-22FA3B621A08}" srcOrd="0" destOrd="0" presId="urn:microsoft.com/office/officeart/2005/8/layout/list1"/>
    <dgm:cxn modelId="{6A1C6132-D7E5-466E-9B56-6E80DA1A1E7B}" srcId="{4DAFED62-8FF3-4A5E-AE68-F90BA3F928D6}" destId="{4F16C009-FDA5-4825-9536-5031E91F6691}" srcOrd="3" destOrd="0" parTransId="{0135DD9F-EED0-45B9-A9D0-1BD0D1EEFC6A}" sibTransId="{456A9BA5-37BA-4CE6-A278-46FD95F0F207}"/>
    <dgm:cxn modelId="{F83C4043-A44C-47CF-9FA8-2BFCD9F48289}" srcId="{4DAFED62-8FF3-4A5E-AE68-F90BA3F928D6}" destId="{8F4108FF-E21D-40AC-A20C-7746213AF06D}" srcOrd="0" destOrd="0" parTransId="{603D77C7-A527-44A3-A6DE-1048ECD522FC}" sibTransId="{07364F91-0C6A-4EA5-90A3-14568490DCFD}"/>
    <dgm:cxn modelId="{F57B9F65-2792-4B44-B437-33DCBFD9ADAA}" srcId="{4DAFED62-8FF3-4A5E-AE68-F90BA3F928D6}" destId="{6EB93698-3AB3-419C-A780-AE70D4D1C84F}" srcOrd="4" destOrd="0" parTransId="{CC4DB9D4-77BC-4449-B995-28BBE735D307}" sibTransId="{48EBF54D-3E72-4C6F-8982-9F29D5CAF504}"/>
    <dgm:cxn modelId="{19082854-EBB5-4671-9D29-CBFDEB68677F}" type="presOf" srcId="{8F4108FF-E21D-40AC-A20C-7746213AF06D}" destId="{4595CBF1-A4FA-473B-AE66-EC10DA8F64A4}" srcOrd="0" destOrd="0" presId="urn:microsoft.com/office/officeart/2005/8/layout/list1"/>
    <dgm:cxn modelId="{38C1EC7B-8B0E-4323-BBD1-72019D0A2A95}" type="presOf" srcId="{6EB93698-3AB3-419C-A780-AE70D4D1C84F}" destId="{646A33DE-B024-4548-BA84-556E69E28E51}" srcOrd="1" destOrd="0" presId="urn:microsoft.com/office/officeart/2005/8/layout/list1"/>
    <dgm:cxn modelId="{C042E37E-7A61-40B6-92F2-D5BB55454C7A}" type="presOf" srcId="{F32B38C5-D9F5-4F38-8C06-6234831A2117}" destId="{CF0765A3-DC6B-48A2-811D-66BD1519A814}" srcOrd="0" destOrd="0" presId="urn:microsoft.com/office/officeart/2005/8/layout/list1"/>
    <dgm:cxn modelId="{8CEDFD8B-8922-4839-9A35-11657813FD23}" type="presOf" srcId="{F32B38C5-D9F5-4F38-8C06-6234831A2117}" destId="{00D8C0E2-A40B-441A-B9A4-5955ECE1BFFA}" srcOrd="1" destOrd="0" presId="urn:microsoft.com/office/officeart/2005/8/layout/list1"/>
    <dgm:cxn modelId="{2E52BF8F-DBAF-4D4D-A536-FF83FF90EC4A}" type="presOf" srcId="{D15373FE-6888-41B8-8F77-EBAA5AD98530}" destId="{56ADE5D1-E104-453A-A241-70230FA74F7D}" srcOrd="1" destOrd="0" presId="urn:microsoft.com/office/officeart/2005/8/layout/list1"/>
    <dgm:cxn modelId="{03BE1C99-8FF1-4B1C-91D9-ED4F0B6E8A3E}" type="presOf" srcId="{4F16C009-FDA5-4825-9536-5031E91F6691}" destId="{D6BB13BE-AC65-40CB-8488-102CDB662875}" srcOrd="1" destOrd="0" presId="urn:microsoft.com/office/officeart/2005/8/layout/list1"/>
    <dgm:cxn modelId="{176348A7-58F2-445A-902E-FE16025085E8}" type="presOf" srcId="{BBD0C30A-7404-4546-AD46-45A3FACE05CA}" destId="{C223B7BE-9934-4097-8EEC-AF90677CB531}" srcOrd="0" destOrd="0" presId="urn:microsoft.com/office/officeart/2005/8/layout/list1"/>
    <dgm:cxn modelId="{7A15DBC0-ABB1-4C98-89BB-64618C7923BC}" type="presOf" srcId="{6EB93698-3AB3-419C-A780-AE70D4D1C84F}" destId="{5FB7A4A0-4CD7-4A54-86B8-541882F7E41A}" srcOrd="0" destOrd="0" presId="urn:microsoft.com/office/officeart/2005/8/layout/list1"/>
    <dgm:cxn modelId="{1FD02FD2-A2EE-440E-B1BE-7D594B13AE9E}" srcId="{4DAFED62-8FF3-4A5E-AE68-F90BA3F928D6}" destId="{F32B38C5-D9F5-4F38-8C06-6234831A2117}" srcOrd="5" destOrd="0" parTransId="{D8C79EA5-9EAB-4E8E-80A6-918660752A3F}" sibTransId="{75677E14-B977-4CB5-8EEB-5713F864EACE}"/>
    <dgm:cxn modelId="{38D397D5-CC4F-485B-A16F-FA45F76EF5D3}" type="presOf" srcId="{8F4108FF-E21D-40AC-A20C-7746213AF06D}" destId="{25FA82CC-1F4A-4D8D-9F74-07C628A147FC}" srcOrd="1" destOrd="0" presId="urn:microsoft.com/office/officeart/2005/8/layout/list1"/>
    <dgm:cxn modelId="{F83AFAD7-0296-4FCB-9585-288FE93C9C18}" srcId="{4DAFED62-8FF3-4A5E-AE68-F90BA3F928D6}" destId="{BBD0C30A-7404-4546-AD46-45A3FACE05CA}" srcOrd="2" destOrd="0" parTransId="{887E1ABB-4881-4299-AB0D-01B31F8880EF}" sibTransId="{710307EE-AB52-407A-931D-41A511F9E85E}"/>
    <dgm:cxn modelId="{120746EC-982F-4B93-9EE6-B3C8B484CEF7}" type="presOf" srcId="{4DAFED62-8FF3-4A5E-AE68-F90BA3F928D6}" destId="{C5499921-8265-4820-A108-33B8ED12BDED}" srcOrd="0" destOrd="0" presId="urn:microsoft.com/office/officeart/2005/8/layout/list1"/>
    <dgm:cxn modelId="{FB1F3FC1-0973-4B6B-8049-EEE8F20CAF1B}" type="presParOf" srcId="{C5499921-8265-4820-A108-33B8ED12BDED}" destId="{F46E3B5F-D734-4428-A8C0-231CA2B11EFE}" srcOrd="0" destOrd="0" presId="urn:microsoft.com/office/officeart/2005/8/layout/list1"/>
    <dgm:cxn modelId="{548E8F7C-8992-44DB-B34B-FF6192C0D94C}" type="presParOf" srcId="{F46E3B5F-D734-4428-A8C0-231CA2B11EFE}" destId="{4595CBF1-A4FA-473B-AE66-EC10DA8F64A4}" srcOrd="0" destOrd="0" presId="urn:microsoft.com/office/officeart/2005/8/layout/list1"/>
    <dgm:cxn modelId="{CE4E790B-20A6-454F-896F-80AD7EC2FA4A}" type="presParOf" srcId="{F46E3B5F-D734-4428-A8C0-231CA2B11EFE}" destId="{25FA82CC-1F4A-4D8D-9F74-07C628A147FC}" srcOrd="1" destOrd="0" presId="urn:microsoft.com/office/officeart/2005/8/layout/list1"/>
    <dgm:cxn modelId="{20B7865A-C792-4380-A302-1CFB0F25D8B8}" type="presParOf" srcId="{C5499921-8265-4820-A108-33B8ED12BDED}" destId="{6054C09A-D85F-46D0-83B0-9364D85D1E07}" srcOrd="1" destOrd="0" presId="urn:microsoft.com/office/officeart/2005/8/layout/list1"/>
    <dgm:cxn modelId="{1F51BD72-2A0F-489E-A150-BD8EB4CB69B0}" type="presParOf" srcId="{C5499921-8265-4820-A108-33B8ED12BDED}" destId="{35537E61-B0C3-418A-B2BF-4C15DA7BE31B}" srcOrd="2" destOrd="0" presId="urn:microsoft.com/office/officeart/2005/8/layout/list1"/>
    <dgm:cxn modelId="{B393D274-84F0-4CC5-B745-DDE9E2D18F78}" type="presParOf" srcId="{C5499921-8265-4820-A108-33B8ED12BDED}" destId="{BC6A0283-E462-460C-909A-66B634582E47}" srcOrd="3" destOrd="0" presId="urn:microsoft.com/office/officeart/2005/8/layout/list1"/>
    <dgm:cxn modelId="{3072F42A-1700-463E-9996-A0D985A4BCA4}" type="presParOf" srcId="{C5499921-8265-4820-A108-33B8ED12BDED}" destId="{89CCA822-3165-4583-B91B-B270E2E25CE9}" srcOrd="4" destOrd="0" presId="urn:microsoft.com/office/officeart/2005/8/layout/list1"/>
    <dgm:cxn modelId="{ECD28C87-047A-47DB-83E5-E01DE046EBEB}" type="presParOf" srcId="{89CCA822-3165-4583-B91B-B270E2E25CE9}" destId="{0FB07311-D2F5-4BB5-9127-68C3F7B7387E}" srcOrd="0" destOrd="0" presId="urn:microsoft.com/office/officeart/2005/8/layout/list1"/>
    <dgm:cxn modelId="{53D43120-4774-4FF7-B8CE-2026FF8C4C17}" type="presParOf" srcId="{89CCA822-3165-4583-B91B-B270E2E25CE9}" destId="{56ADE5D1-E104-453A-A241-70230FA74F7D}" srcOrd="1" destOrd="0" presId="urn:microsoft.com/office/officeart/2005/8/layout/list1"/>
    <dgm:cxn modelId="{FE62665D-A401-4C6E-8186-6134CCA93758}" type="presParOf" srcId="{C5499921-8265-4820-A108-33B8ED12BDED}" destId="{4545AC8C-B4CF-4B2D-8358-A64225B22D38}" srcOrd="5" destOrd="0" presId="urn:microsoft.com/office/officeart/2005/8/layout/list1"/>
    <dgm:cxn modelId="{D730FA15-EB0F-49EA-82B0-24615EDDC126}" type="presParOf" srcId="{C5499921-8265-4820-A108-33B8ED12BDED}" destId="{0AAD6BD2-7453-48A3-BF75-C1C82833A3AE}" srcOrd="6" destOrd="0" presId="urn:microsoft.com/office/officeart/2005/8/layout/list1"/>
    <dgm:cxn modelId="{A9143494-2EBB-481A-9594-509224CE9757}" type="presParOf" srcId="{C5499921-8265-4820-A108-33B8ED12BDED}" destId="{8ED87D9D-16E8-4F73-A84F-E2BDC2B22E59}" srcOrd="7" destOrd="0" presId="urn:microsoft.com/office/officeart/2005/8/layout/list1"/>
    <dgm:cxn modelId="{887194CC-E2AD-40E5-A4C3-5DB8F7FB79EA}" type="presParOf" srcId="{C5499921-8265-4820-A108-33B8ED12BDED}" destId="{F176933A-52E3-486C-BF53-00A5C29B2396}" srcOrd="8" destOrd="0" presId="urn:microsoft.com/office/officeart/2005/8/layout/list1"/>
    <dgm:cxn modelId="{06DAFA00-CC5E-4EF2-8578-50558397FFCC}" type="presParOf" srcId="{F176933A-52E3-486C-BF53-00A5C29B2396}" destId="{C223B7BE-9934-4097-8EEC-AF90677CB531}" srcOrd="0" destOrd="0" presId="urn:microsoft.com/office/officeart/2005/8/layout/list1"/>
    <dgm:cxn modelId="{A7D1F3BA-2A1C-4E7F-AD23-5811480199E1}" type="presParOf" srcId="{F176933A-52E3-486C-BF53-00A5C29B2396}" destId="{919D5B2C-FF70-4F21-A96D-CD8A95CD698D}" srcOrd="1" destOrd="0" presId="urn:microsoft.com/office/officeart/2005/8/layout/list1"/>
    <dgm:cxn modelId="{6ADB739F-03F7-44B5-8585-8827BB8348A1}" type="presParOf" srcId="{C5499921-8265-4820-A108-33B8ED12BDED}" destId="{D0A33435-87FC-49B4-A60F-CD5A1B21A27B}" srcOrd="9" destOrd="0" presId="urn:microsoft.com/office/officeart/2005/8/layout/list1"/>
    <dgm:cxn modelId="{C3BE500D-69A2-4FB5-A5B2-FDFC7D3AA484}" type="presParOf" srcId="{C5499921-8265-4820-A108-33B8ED12BDED}" destId="{4EE0EC8F-7A9F-426F-AC0D-FB04D89D0BF2}" srcOrd="10" destOrd="0" presId="urn:microsoft.com/office/officeart/2005/8/layout/list1"/>
    <dgm:cxn modelId="{20078F3A-700A-4639-9B3E-629C24A6DFF8}" type="presParOf" srcId="{C5499921-8265-4820-A108-33B8ED12BDED}" destId="{4D3CA797-D717-4A6F-9219-5CFB61B22E12}" srcOrd="11" destOrd="0" presId="urn:microsoft.com/office/officeart/2005/8/layout/list1"/>
    <dgm:cxn modelId="{16C7A89A-E230-4FFA-AB3C-03035A2FD711}" type="presParOf" srcId="{C5499921-8265-4820-A108-33B8ED12BDED}" destId="{9B70C448-649E-4CD1-8C66-4FAB9487453B}" srcOrd="12" destOrd="0" presId="urn:microsoft.com/office/officeart/2005/8/layout/list1"/>
    <dgm:cxn modelId="{D5F7CCBF-0FC1-42A3-9566-DFE712FF17F5}" type="presParOf" srcId="{9B70C448-649E-4CD1-8C66-4FAB9487453B}" destId="{33EA2472-8555-44D9-834C-22FA3B621A08}" srcOrd="0" destOrd="0" presId="urn:microsoft.com/office/officeart/2005/8/layout/list1"/>
    <dgm:cxn modelId="{E1332862-0FF8-4641-8F6B-3C88577F540A}" type="presParOf" srcId="{9B70C448-649E-4CD1-8C66-4FAB9487453B}" destId="{D6BB13BE-AC65-40CB-8488-102CDB662875}" srcOrd="1" destOrd="0" presId="urn:microsoft.com/office/officeart/2005/8/layout/list1"/>
    <dgm:cxn modelId="{1FEC6CF9-83C9-47BE-9D21-BFE0BD2EDCA0}" type="presParOf" srcId="{C5499921-8265-4820-A108-33B8ED12BDED}" destId="{CC6B03DF-F5B1-4E1E-985F-94981F2E5D7B}" srcOrd="13" destOrd="0" presId="urn:microsoft.com/office/officeart/2005/8/layout/list1"/>
    <dgm:cxn modelId="{2C3D5A6F-9413-4ECA-850C-CEFD24E2DF0B}" type="presParOf" srcId="{C5499921-8265-4820-A108-33B8ED12BDED}" destId="{D787F945-608B-4FED-BFC8-C23CAF2D2488}" srcOrd="14" destOrd="0" presId="urn:microsoft.com/office/officeart/2005/8/layout/list1"/>
    <dgm:cxn modelId="{EADB557D-D3EC-4C1B-99A8-EB91F9A40237}" type="presParOf" srcId="{C5499921-8265-4820-A108-33B8ED12BDED}" destId="{4B9EEF2C-B317-4199-971F-5AA26B2FE90A}" srcOrd="15" destOrd="0" presId="urn:microsoft.com/office/officeart/2005/8/layout/list1"/>
    <dgm:cxn modelId="{494172EA-C4FB-4F5B-A050-0FA73995AFAE}" type="presParOf" srcId="{C5499921-8265-4820-A108-33B8ED12BDED}" destId="{606379E7-91F1-4A64-AB60-89B1D92C035C}" srcOrd="16" destOrd="0" presId="urn:microsoft.com/office/officeart/2005/8/layout/list1"/>
    <dgm:cxn modelId="{978E807B-A334-4419-87AC-07C6DD4A903B}" type="presParOf" srcId="{606379E7-91F1-4A64-AB60-89B1D92C035C}" destId="{5FB7A4A0-4CD7-4A54-86B8-541882F7E41A}" srcOrd="0" destOrd="0" presId="urn:microsoft.com/office/officeart/2005/8/layout/list1"/>
    <dgm:cxn modelId="{8002C056-0607-4D9F-8B70-7F67F95368F6}" type="presParOf" srcId="{606379E7-91F1-4A64-AB60-89B1D92C035C}" destId="{646A33DE-B024-4548-BA84-556E69E28E51}" srcOrd="1" destOrd="0" presId="urn:microsoft.com/office/officeart/2005/8/layout/list1"/>
    <dgm:cxn modelId="{C77076B9-715C-433B-9DC6-6553D7C42D3D}" type="presParOf" srcId="{C5499921-8265-4820-A108-33B8ED12BDED}" destId="{5E187412-6F52-40E3-9268-B5370803140C}" srcOrd="17" destOrd="0" presId="urn:microsoft.com/office/officeart/2005/8/layout/list1"/>
    <dgm:cxn modelId="{258BE32B-1F12-49E2-B0FD-146D9A261D6D}" type="presParOf" srcId="{C5499921-8265-4820-A108-33B8ED12BDED}" destId="{19813D18-49D8-499B-AA3D-F940CFF1B3CE}" srcOrd="18" destOrd="0" presId="urn:microsoft.com/office/officeart/2005/8/layout/list1"/>
    <dgm:cxn modelId="{38E52B62-211C-48F9-881A-A852C79E1F45}" type="presParOf" srcId="{C5499921-8265-4820-A108-33B8ED12BDED}" destId="{54CC1606-D616-403A-B3A8-38DB9D399013}" srcOrd="19" destOrd="0" presId="urn:microsoft.com/office/officeart/2005/8/layout/list1"/>
    <dgm:cxn modelId="{C8CCC76D-CADF-42B8-8A29-6F421AB450B4}" type="presParOf" srcId="{C5499921-8265-4820-A108-33B8ED12BDED}" destId="{72219FB2-A717-4C15-9432-7623A48A002F}" srcOrd="20" destOrd="0" presId="urn:microsoft.com/office/officeart/2005/8/layout/list1"/>
    <dgm:cxn modelId="{A348CC1F-8877-4435-B0DE-6D2F45080445}" type="presParOf" srcId="{72219FB2-A717-4C15-9432-7623A48A002F}" destId="{CF0765A3-DC6B-48A2-811D-66BD1519A814}" srcOrd="0" destOrd="0" presId="urn:microsoft.com/office/officeart/2005/8/layout/list1"/>
    <dgm:cxn modelId="{84D6E765-936F-47D6-B8E2-55D6790647F1}" type="presParOf" srcId="{72219FB2-A717-4C15-9432-7623A48A002F}" destId="{00D8C0E2-A40B-441A-B9A4-5955ECE1BFFA}" srcOrd="1" destOrd="0" presId="urn:microsoft.com/office/officeart/2005/8/layout/list1"/>
    <dgm:cxn modelId="{59ACFF38-D6C4-4C10-9F78-BDB199A13BE4}" type="presParOf" srcId="{C5499921-8265-4820-A108-33B8ED12BDED}" destId="{FE8BA2A4-4B53-4D39-B80F-3798B4F98308}" srcOrd="21" destOrd="0" presId="urn:microsoft.com/office/officeart/2005/8/layout/list1"/>
    <dgm:cxn modelId="{1A875CAF-C02E-40DE-B2A5-7CE1D3ACF713}" type="presParOf" srcId="{C5499921-8265-4820-A108-33B8ED12BDED}" destId="{DA993667-C5DA-4F41-BB82-A33EE05BA20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68871D-C6BB-4821-9F74-05CBD07F4665}" type="doc">
      <dgm:prSet loTypeId="urn:microsoft.com/office/officeart/2005/8/layout/balance1" loCatId="relationship" qsTypeId="urn:microsoft.com/office/officeart/2005/8/quickstyle/3d2#3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D12CD3E7-B4E2-4491-84E1-968CF3D24509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endParaRPr lang="pl-PL" b="1" dirty="0">
            <a:solidFill>
              <a:schemeClr val="tx1"/>
            </a:solidFill>
          </a:endParaRPr>
        </a:p>
      </dgm:t>
    </dgm:pt>
    <dgm:pt modelId="{F24847AE-41B6-4A2E-8BBF-E03229686A02}" type="parTrans" cxnId="{58E80926-16B1-4656-8919-DFF9F4448816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BFE2C15E-31AA-4D77-8094-BA27C4C786BB}" type="sibTrans" cxnId="{58E80926-16B1-4656-8919-DFF9F4448816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F18ABCED-19FB-491F-B9F1-A40125D6024C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no </a:t>
          </a:r>
          <a:r>
            <a:rPr lang="pl-PL" b="1" dirty="0" err="1">
              <a:solidFill>
                <a:schemeClr val="tx1"/>
              </a:solidFill>
            </a:rPr>
            <a:t>professional</a:t>
          </a:r>
          <a:r>
            <a:rPr lang="pl-PL" b="1" dirty="0">
              <a:solidFill>
                <a:schemeClr val="tx1"/>
              </a:solidFill>
            </a:rPr>
            <a:t> instruments for </a:t>
          </a:r>
          <a:r>
            <a:rPr lang="pl-PL" b="1" dirty="0" err="1">
              <a:solidFill>
                <a:schemeClr val="tx1"/>
              </a:solidFill>
            </a:rPr>
            <a:t>testing</a:t>
          </a:r>
          <a:endParaRPr lang="pl-PL" b="1" dirty="0">
            <a:solidFill>
              <a:schemeClr val="tx1"/>
            </a:solidFill>
          </a:endParaRPr>
        </a:p>
      </dgm:t>
    </dgm:pt>
    <dgm:pt modelId="{C0AA6D1B-8548-46C4-A133-A47C6B510B14}" type="parTrans" cxnId="{10ED3CD9-BC21-4C57-B98E-4FA0C7F5249A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B27AA9F1-BD28-4F1C-B21C-D47868492938}" type="sibTrans" cxnId="{10ED3CD9-BC21-4C57-B98E-4FA0C7F5249A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3BED1B4F-3262-4141-9955-92CAB7BC50DF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not </a:t>
          </a:r>
          <a:r>
            <a:rPr lang="pl-PL" b="1" dirty="0" err="1">
              <a:solidFill>
                <a:schemeClr val="tx1"/>
              </a:solidFill>
            </a:rPr>
            <a:t>obligatory</a:t>
          </a:r>
          <a:endParaRPr lang="pl-PL" b="1" dirty="0">
            <a:solidFill>
              <a:schemeClr val="tx1"/>
            </a:solidFill>
          </a:endParaRPr>
        </a:p>
      </dgm:t>
    </dgm:pt>
    <dgm:pt modelId="{7787C10F-19C7-4CB5-8369-0650F5A67673}" type="parTrans" cxnId="{0FF2F559-30F6-43C1-A5D4-EF4EC46818F4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12821F01-BB17-4C7A-AD65-47D2A3DC0AFB}" type="sibTrans" cxnId="{0FF2F559-30F6-43C1-A5D4-EF4EC46818F4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2E70252B-2FAD-42EE-83D1-68B7C75BB90F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endParaRPr lang="pl-PL" b="1" dirty="0">
            <a:solidFill>
              <a:schemeClr val="tx1"/>
            </a:solidFill>
          </a:endParaRPr>
        </a:p>
      </dgm:t>
    </dgm:pt>
    <dgm:pt modelId="{A4B0DA42-DCFD-4100-9F96-230AD77F9223}" type="parTrans" cxnId="{92DEAB40-6DF0-4763-94FA-F347B5FE6DDD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2736EFD6-C690-4DC3-B2B4-8DFF53B42722}" type="sibTrans" cxnId="{92DEAB40-6DF0-4763-94FA-F347B5FE6DDD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99CC2F04-E3EC-4828-A989-4B7DD0A87EEF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not </a:t>
          </a:r>
          <a:r>
            <a:rPr lang="pl-PL" b="1" dirty="0" err="1">
              <a:solidFill>
                <a:schemeClr val="tx1"/>
              </a:solidFill>
            </a:rPr>
            <a:t>obligatory</a:t>
          </a:r>
          <a:endParaRPr lang="pl-PL" b="1" dirty="0">
            <a:solidFill>
              <a:schemeClr val="tx1"/>
            </a:solidFill>
          </a:endParaRPr>
        </a:p>
      </dgm:t>
    </dgm:pt>
    <dgm:pt modelId="{D3D4ED6E-14FF-49BB-BC88-10F61FD158BD}" type="parTrans" cxnId="{DA3C236D-0DAF-45D1-A564-5D24493B64DC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BC54857B-D10F-414C-9EA6-0D2DF0BECB50}" type="sibTrans" cxnId="{DA3C236D-0DAF-45D1-A564-5D24493B64DC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ACB34E04-99EE-465A-9D84-5FD78A4A03A0}">
      <dgm:prSet phldrT="[Teks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increase </a:t>
          </a:r>
          <a:r>
            <a:rPr lang="pl-PL" b="1" dirty="0">
              <a:solidFill>
                <a:schemeClr val="tx1"/>
              </a:solidFill>
            </a:rPr>
            <a:t>of </a:t>
          </a:r>
          <a:r>
            <a:rPr lang="en-US" b="1" dirty="0">
              <a:solidFill>
                <a:schemeClr val="tx1"/>
              </a:solidFill>
            </a:rPr>
            <a:t>the level of professionalism </a:t>
          </a:r>
          <a:endParaRPr lang="pl-PL" b="1" dirty="0">
            <a:solidFill>
              <a:schemeClr val="tx1"/>
            </a:solidFill>
          </a:endParaRPr>
        </a:p>
      </dgm:t>
    </dgm:pt>
    <dgm:pt modelId="{D42E67BC-C63A-4201-8FE0-6DA99EB94DD8}" type="parTrans" cxnId="{8FFEC548-FFE3-43AB-B4A5-D9A7D8CE6413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05DE508C-2654-4AE1-865D-06414E136945}" type="sibTrans" cxnId="{8FFEC548-FFE3-43AB-B4A5-D9A7D8CE6413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924C1F54-8EDC-45ED-9A3C-1EDE1AC578CB}">
      <dgm:prSet phldrT="[Tekst]"/>
      <dgm:spPr/>
      <dgm:t>
        <a:bodyPr/>
        <a:lstStyle/>
        <a:p>
          <a:r>
            <a:rPr lang="pl-PL" b="1" baseline="0" dirty="0" err="1">
              <a:solidFill>
                <a:schemeClr val="tx1"/>
              </a:solidFill>
            </a:rPr>
            <a:t>subjective</a:t>
          </a:r>
          <a:r>
            <a:rPr lang="pl-PL" b="1" baseline="0" dirty="0">
              <a:solidFill>
                <a:schemeClr val="tx1"/>
              </a:solidFill>
            </a:rPr>
            <a:t> </a:t>
          </a:r>
          <a:r>
            <a:rPr lang="pl-PL" b="1" baseline="0" dirty="0" err="1">
              <a:solidFill>
                <a:schemeClr val="tx1"/>
              </a:solidFill>
            </a:rPr>
            <a:t>rating</a:t>
          </a:r>
          <a:r>
            <a:rPr lang="pl-PL" b="1" baseline="0" dirty="0">
              <a:solidFill>
                <a:schemeClr val="tx1"/>
              </a:solidFill>
            </a:rPr>
            <a:t> </a:t>
          </a:r>
          <a:endParaRPr lang="pl-PL" b="1" dirty="0">
            <a:solidFill>
              <a:schemeClr val="tx1"/>
            </a:solidFill>
          </a:endParaRPr>
        </a:p>
      </dgm:t>
    </dgm:pt>
    <dgm:pt modelId="{B92A52E7-7236-4094-B1F5-758A8395D6B6}" type="parTrans" cxnId="{E31B7AC3-7C6E-4A9A-A431-5F1FB97C41C6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89402D85-DD6D-4D7A-A508-1600ACF8C450}" type="sibTrans" cxnId="{E31B7AC3-7C6E-4A9A-A431-5F1FB97C41C6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2EE58EFC-B071-4FC1-9632-87923A2E1E33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for </a:t>
          </a:r>
          <a:r>
            <a:rPr lang="pl-PL" b="1" dirty="0" err="1">
              <a:solidFill>
                <a:schemeClr val="tx1"/>
              </a:solidFill>
            </a:rPr>
            <a:t>personal</a:t>
          </a:r>
          <a:r>
            <a:rPr lang="pl-PL" b="1" dirty="0">
              <a:solidFill>
                <a:schemeClr val="tx1"/>
              </a:solidFill>
            </a:rPr>
            <a:t> </a:t>
          </a:r>
          <a:r>
            <a:rPr lang="pl-PL" b="1" dirty="0" err="1">
              <a:solidFill>
                <a:schemeClr val="tx1"/>
              </a:solidFill>
            </a:rPr>
            <a:t>use</a:t>
          </a:r>
          <a:r>
            <a:rPr lang="pl-PL" b="1" dirty="0">
              <a:solidFill>
                <a:schemeClr val="tx1"/>
              </a:solidFill>
            </a:rPr>
            <a:t> </a:t>
          </a:r>
          <a:r>
            <a:rPr lang="pl-PL" b="1" dirty="0" err="1">
              <a:solidFill>
                <a:schemeClr val="tx1"/>
              </a:solidFill>
            </a:rPr>
            <a:t>only</a:t>
          </a:r>
          <a:endParaRPr lang="pl-PL" b="1" dirty="0">
            <a:solidFill>
              <a:schemeClr val="tx1"/>
            </a:solidFill>
          </a:endParaRPr>
        </a:p>
      </dgm:t>
    </dgm:pt>
    <dgm:pt modelId="{68023C56-216C-4C6E-AFA6-A0723C807EB7}" type="parTrans" cxnId="{01A9E8B8-2E41-4294-93B5-41873D9472EC}">
      <dgm:prSet/>
      <dgm:spPr/>
    </dgm:pt>
    <dgm:pt modelId="{0CC46CA2-875A-4182-84CC-04B20E99742C}" type="sibTrans" cxnId="{01A9E8B8-2E41-4294-93B5-41873D9472EC}">
      <dgm:prSet/>
      <dgm:spPr/>
    </dgm:pt>
    <dgm:pt modelId="{CA782FC9-B6F7-4743-8713-949C8AB13922}" type="pres">
      <dgm:prSet presAssocID="{5868871D-C6BB-4821-9F74-05CBD07F4665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A6736122-4112-497C-B1A6-A9B62812C8DA}" type="pres">
      <dgm:prSet presAssocID="{5868871D-C6BB-4821-9F74-05CBD07F4665}" presName="dummyMaxCanvas" presStyleCnt="0"/>
      <dgm:spPr/>
    </dgm:pt>
    <dgm:pt modelId="{E41F5258-6651-446C-9C72-95249B814B18}" type="pres">
      <dgm:prSet presAssocID="{5868871D-C6BB-4821-9F74-05CBD07F4665}" presName="parentComposite" presStyleCnt="0"/>
      <dgm:spPr/>
    </dgm:pt>
    <dgm:pt modelId="{AF25C4B2-1DB6-4081-B3E3-77F39EAD5FE9}" type="pres">
      <dgm:prSet presAssocID="{5868871D-C6BB-4821-9F74-05CBD07F4665}" presName="parent1" presStyleLbl="alignAccFollowNode1" presStyleIdx="0" presStyleCnt="4">
        <dgm:presLayoutVars>
          <dgm:chMax val="4"/>
        </dgm:presLayoutVars>
      </dgm:prSet>
      <dgm:spPr/>
    </dgm:pt>
    <dgm:pt modelId="{FE8C5CD2-F08B-4926-AD75-74270F5719B3}" type="pres">
      <dgm:prSet presAssocID="{5868871D-C6BB-4821-9F74-05CBD07F4665}" presName="parent2" presStyleLbl="alignAccFollowNode1" presStyleIdx="1" presStyleCnt="4">
        <dgm:presLayoutVars>
          <dgm:chMax val="4"/>
        </dgm:presLayoutVars>
      </dgm:prSet>
      <dgm:spPr/>
    </dgm:pt>
    <dgm:pt modelId="{1A3A5AEA-C509-4D70-9FB0-DF8871FC95D5}" type="pres">
      <dgm:prSet presAssocID="{5868871D-C6BB-4821-9F74-05CBD07F4665}" presName="childrenComposite" presStyleCnt="0"/>
      <dgm:spPr/>
    </dgm:pt>
    <dgm:pt modelId="{061D51F3-64AF-4967-8366-B0744444B576}" type="pres">
      <dgm:prSet presAssocID="{5868871D-C6BB-4821-9F74-05CBD07F4665}" presName="dummyMaxCanvas_ChildArea" presStyleCnt="0"/>
      <dgm:spPr/>
    </dgm:pt>
    <dgm:pt modelId="{1F6C99B1-A7BE-42F4-965B-012494BC8FFA}" type="pres">
      <dgm:prSet presAssocID="{5868871D-C6BB-4821-9F74-05CBD07F4665}" presName="fulcrum" presStyleLbl="alignAccFollowNode1" presStyleIdx="2" presStyleCnt="4"/>
      <dgm:spPr/>
    </dgm:pt>
    <dgm:pt modelId="{19D504DB-39AF-484F-8E73-41B064245622}" type="pres">
      <dgm:prSet presAssocID="{5868871D-C6BB-4821-9F74-05CBD07F4665}" presName="balance_33" presStyleLbl="alignAccFollowNode1" presStyleIdx="3" presStyleCnt="4">
        <dgm:presLayoutVars>
          <dgm:bulletEnabled val="1"/>
        </dgm:presLayoutVars>
      </dgm:prSet>
      <dgm:spPr/>
    </dgm:pt>
    <dgm:pt modelId="{5905D4C9-43A3-46F3-8B55-A1E2212D5E7E}" type="pres">
      <dgm:prSet presAssocID="{5868871D-C6BB-4821-9F74-05CBD07F4665}" presName="right_33_1" presStyleLbl="node1" presStyleIdx="0" presStyleCnt="6">
        <dgm:presLayoutVars>
          <dgm:bulletEnabled val="1"/>
        </dgm:presLayoutVars>
      </dgm:prSet>
      <dgm:spPr/>
    </dgm:pt>
    <dgm:pt modelId="{3E170E3B-2493-42EB-B339-A8AE291CF2CA}" type="pres">
      <dgm:prSet presAssocID="{5868871D-C6BB-4821-9F74-05CBD07F4665}" presName="right_33_2" presStyleLbl="node1" presStyleIdx="1" presStyleCnt="6">
        <dgm:presLayoutVars>
          <dgm:bulletEnabled val="1"/>
        </dgm:presLayoutVars>
      </dgm:prSet>
      <dgm:spPr/>
    </dgm:pt>
    <dgm:pt modelId="{1223CEA7-0996-40A3-8C38-7DC95D6CCDF9}" type="pres">
      <dgm:prSet presAssocID="{5868871D-C6BB-4821-9F74-05CBD07F4665}" presName="right_33_3" presStyleLbl="node1" presStyleIdx="2" presStyleCnt="6">
        <dgm:presLayoutVars>
          <dgm:bulletEnabled val="1"/>
        </dgm:presLayoutVars>
      </dgm:prSet>
      <dgm:spPr/>
    </dgm:pt>
    <dgm:pt modelId="{9C74E6C7-6BBE-42B1-BDA5-D8EFC2CABCA4}" type="pres">
      <dgm:prSet presAssocID="{5868871D-C6BB-4821-9F74-05CBD07F4665}" presName="left_33_1" presStyleLbl="node1" presStyleIdx="3" presStyleCnt="6">
        <dgm:presLayoutVars>
          <dgm:bulletEnabled val="1"/>
        </dgm:presLayoutVars>
      </dgm:prSet>
      <dgm:spPr/>
    </dgm:pt>
    <dgm:pt modelId="{8B6A640C-9777-479D-849E-DFA023B4AFB0}" type="pres">
      <dgm:prSet presAssocID="{5868871D-C6BB-4821-9F74-05CBD07F4665}" presName="left_33_2" presStyleLbl="node1" presStyleIdx="4" presStyleCnt="6">
        <dgm:presLayoutVars>
          <dgm:bulletEnabled val="1"/>
        </dgm:presLayoutVars>
      </dgm:prSet>
      <dgm:spPr/>
    </dgm:pt>
    <dgm:pt modelId="{0B92F665-3B8F-49B0-9A95-6748E161F893}" type="pres">
      <dgm:prSet presAssocID="{5868871D-C6BB-4821-9F74-05CBD07F4665}" presName="left_33_3" presStyleLbl="node1" presStyleIdx="5" presStyleCnt="6">
        <dgm:presLayoutVars>
          <dgm:bulletEnabled val="1"/>
        </dgm:presLayoutVars>
      </dgm:prSet>
      <dgm:spPr/>
    </dgm:pt>
  </dgm:ptLst>
  <dgm:cxnLst>
    <dgm:cxn modelId="{169D1A01-C85C-4BAA-99EF-1293D6F2EE7E}" type="presOf" srcId="{F18ABCED-19FB-491F-B9F1-A40125D6024C}" destId="{9C74E6C7-6BBE-42B1-BDA5-D8EFC2CABCA4}" srcOrd="0" destOrd="0" presId="urn:microsoft.com/office/officeart/2005/8/layout/balance1"/>
    <dgm:cxn modelId="{FC362801-3147-4E67-928B-9356B46BB0D4}" type="presOf" srcId="{ACB34E04-99EE-465A-9D84-5FD78A4A03A0}" destId="{1223CEA7-0996-40A3-8C38-7DC95D6CCDF9}" srcOrd="0" destOrd="0" presId="urn:microsoft.com/office/officeart/2005/8/layout/balance1"/>
    <dgm:cxn modelId="{8FBD7F02-ED32-40B1-A825-4F126B975A0F}" type="presOf" srcId="{99CC2F04-E3EC-4828-A989-4B7DD0A87EEF}" destId="{3E170E3B-2493-42EB-B339-A8AE291CF2CA}" srcOrd="0" destOrd="0" presId="urn:microsoft.com/office/officeart/2005/8/layout/balance1"/>
    <dgm:cxn modelId="{A8156116-13FA-479D-8E6E-4AECF2170129}" type="presOf" srcId="{3BED1B4F-3262-4141-9955-92CAB7BC50DF}" destId="{8B6A640C-9777-479D-849E-DFA023B4AFB0}" srcOrd="0" destOrd="0" presId="urn:microsoft.com/office/officeart/2005/8/layout/balance1"/>
    <dgm:cxn modelId="{4C685116-D363-41B4-B968-21A9616887EF}" type="presOf" srcId="{2E70252B-2FAD-42EE-83D1-68B7C75BB90F}" destId="{FE8C5CD2-F08B-4926-AD75-74270F5719B3}" srcOrd="0" destOrd="0" presId="urn:microsoft.com/office/officeart/2005/8/layout/balance1"/>
    <dgm:cxn modelId="{58E80926-16B1-4656-8919-DFF9F4448816}" srcId="{5868871D-C6BB-4821-9F74-05CBD07F4665}" destId="{D12CD3E7-B4E2-4491-84E1-968CF3D24509}" srcOrd="0" destOrd="0" parTransId="{F24847AE-41B6-4A2E-8BBF-E03229686A02}" sibTransId="{BFE2C15E-31AA-4D77-8094-BA27C4C786BB}"/>
    <dgm:cxn modelId="{92DEAB40-6DF0-4763-94FA-F347B5FE6DDD}" srcId="{5868871D-C6BB-4821-9F74-05CBD07F4665}" destId="{2E70252B-2FAD-42EE-83D1-68B7C75BB90F}" srcOrd="1" destOrd="0" parTransId="{A4B0DA42-DCFD-4100-9F96-230AD77F9223}" sibTransId="{2736EFD6-C690-4DC3-B2B4-8DFF53B42722}"/>
    <dgm:cxn modelId="{2D337D5D-B7F5-479B-AE6B-E9A17CDB87E5}" type="presOf" srcId="{D12CD3E7-B4E2-4491-84E1-968CF3D24509}" destId="{AF25C4B2-1DB6-4081-B3E3-77F39EAD5FE9}" srcOrd="0" destOrd="0" presId="urn:microsoft.com/office/officeart/2005/8/layout/balance1"/>
    <dgm:cxn modelId="{23676047-D953-4E68-BC58-319C23344480}" type="presOf" srcId="{5868871D-C6BB-4821-9F74-05CBD07F4665}" destId="{CA782FC9-B6F7-4743-8713-949C8AB13922}" srcOrd="0" destOrd="0" presId="urn:microsoft.com/office/officeart/2005/8/layout/balance1"/>
    <dgm:cxn modelId="{8FFEC548-FFE3-43AB-B4A5-D9A7D8CE6413}" srcId="{2E70252B-2FAD-42EE-83D1-68B7C75BB90F}" destId="{ACB34E04-99EE-465A-9D84-5FD78A4A03A0}" srcOrd="2" destOrd="0" parTransId="{D42E67BC-C63A-4201-8FE0-6DA99EB94DD8}" sibTransId="{05DE508C-2654-4AE1-865D-06414E136945}"/>
    <dgm:cxn modelId="{FEFD8D6B-5DD2-40EB-9A02-EE377A54205C}" type="presOf" srcId="{2EE58EFC-B071-4FC1-9632-87923A2E1E33}" destId="{5905D4C9-43A3-46F3-8B55-A1E2212D5E7E}" srcOrd="0" destOrd="0" presId="urn:microsoft.com/office/officeart/2005/8/layout/balance1"/>
    <dgm:cxn modelId="{DA3C236D-0DAF-45D1-A564-5D24493B64DC}" srcId="{2E70252B-2FAD-42EE-83D1-68B7C75BB90F}" destId="{99CC2F04-E3EC-4828-A989-4B7DD0A87EEF}" srcOrd="1" destOrd="0" parTransId="{D3D4ED6E-14FF-49BB-BC88-10F61FD158BD}" sibTransId="{BC54857B-D10F-414C-9EA6-0D2DF0BECB50}"/>
    <dgm:cxn modelId="{0FF2F559-30F6-43C1-A5D4-EF4EC46818F4}" srcId="{D12CD3E7-B4E2-4491-84E1-968CF3D24509}" destId="{3BED1B4F-3262-4141-9955-92CAB7BC50DF}" srcOrd="1" destOrd="0" parTransId="{7787C10F-19C7-4CB5-8369-0650F5A67673}" sibTransId="{12821F01-BB17-4C7A-AD65-47D2A3DC0AFB}"/>
    <dgm:cxn modelId="{01A9E8B8-2E41-4294-93B5-41873D9472EC}" srcId="{2E70252B-2FAD-42EE-83D1-68B7C75BB90F}" destId="{2EE58EFC-B071-4FC1-9632-87923A2E1E33}" srcOrd="0" destOrd="0" parTransId="{68023C56-216C-4C6E-AFA6-A0723C807EB7}" sibTransId="{0CC46CA2-875A-4182-84CC-04B20E99742C}"/>
    <dgm:cxn modelId="{E31B7AC3-7C6E-4A9A-A431-5F1FB97C41C6}" srcId="{D12CD3E7-B4E2-4491-84E1-968CF3D24509}" destId="{924C1F54-8EDC-45ED-9A3C-1EDE1AC578CB}" srcOrd="2" destOrd="0" parTransId="{B92A52E7-7236-4094-B1F5-758A8395D6B6}" sibTransId="{89402D85-DD6D-4D7A-A508-1600ACF8C450}"/>
    <dgm:cxn modelId="{10ED3CD9-BC21-4C57-B98E-4FA0C7F5249A}" srcId="{D12CD3E7-B4E2-4491-84E1-968CF3D24509}" destId="{F18ABCED-19FB-491F-B9F1-A40125D6024C}" srcOrd="0" destOrd="0" parTransId="{C0AA6D1B-8548-46C4-A133-A47C6B510B14}" sibTransId="{B27AA9F1-BD28-4F1C-B21C-D47868492938}"/>
    <dgm:cxn modelId="{FBCFF5E6-E8CC-4B4A-ADCB-C0EC44ABEC7A}" type="presOf" srcId="{924C1F54-8EDC-45ED-9A3C-1EDE1AC578CB}" destId="{0B92F665-3B8F-49B0-9A95-6748E161F893}" srcOrd="0" destOrd="0" presId="urn:microsoft.com/office/officeart/2005/8/layout/balance1"/>
    <dgm:cxn modelId="{A6D9B913-6C55-443C-9A52-EB4569B64B57}" type="presParOf" srcId="{CA782FC9-B6F7-4743-8713-949C8AB13922}" destId="{A6736122-4112-497C-B1A6-A9B62812C8DA}" srcOrd="0" destOrd="0" presId="urn:microsoft.com/office/officeart/2005/8/layout/balance1"/>
    <dgm:cxn modelId="{8A961650-B80A-4151-B884-7211420E2A25}" type="presParOf" srcId="{CA782FC9-B6F7-4743-8713-949C8AB13922}" destId="{E41F5258-6651-446C-9C72-95249B814B18}" srcOrd="1" destOrd="0" presId="urn:microsoft.com/office/officeart/2005/8/layout/balance1"/>
    <dgm:cxn modelId="{F5089BC0-7BFB-422B-A819-2922CC6CA6F1}" type="presParOf" srcId="{E41F5258-6651-446C-9C72-95249B814B18}" destId="{AF25C4B2-1DB6-4081-B3E3-77F39EAD5FE9}" srcOrd="0" destOrd="0" presId="urn:microsoft.com/office/officeart/2005/8/layout/balance1"/>
    <dgm:cxn modelId="{E1E702D4-5DB4-4248-9ACA-4171004BED6B}" type="presParOf" srcId="{E41F5258-6651-446C-9C72-95249B814B18}" destId="{FE8C5CD2-F08B-4926-AD75-74270F5719B3}" srcOrd="1" destOrd="0" presId="urn:microsoft.com/office/officeart/2005/8/layout/balance1"/>
    <dgm:cxn modelId="{24FCDA04-D7E8-410E-80F0-6E23AAA51445}" type="presParOf" srcId="{CA782FC9-B6F7-4743-8713-949C8AB13922}" destId="{1A3A5AEA-C509-4D70-9FB0-DF8871FC95D5}" srcOrd="2" destOrd="0" presId="urn:microsoft.com/office/officeart/2005/8/layout/balance1"/>
    <dgm:cxn modelId="{7E6FF013-ED25-49CB-8BEC-C8038F5C831E}" type="presParOf" srcId="{1A3A5AEA-C509-4D70-9FB0-DF8871FC95D5}" destId="{061D51F3-64AF-4967-8366-B0744444B576}" srcOrd="0" destOrd="0" presId="urn:microsoft.com/office/officeart/2005/8/layout/balance1"/>
    <dgm:cxn modelId="{DF16C9A4-E245-4F8A-BD5A-2D4FAB6976BA}" type="presParOf" srcId="{1A3A5AEA-C509-4D70-9FB0-DF8871FC95D5}" destId="{1F6C99B1-A7BE-42F4-965B-012494BC8FFA}" srcOrd="1" destOrd="0" presId="urn:microsoft.com/office/officeart/2005/8/layout/balance1"/>
    <dgm:cxn modelId="{B99DAD17-873F-412C-8A17-DB72F2BA5DCA}" type="presParOf" srcId="{1A3A5AEA-C509-4D70-9FB0-DF8871FC95D5}" destId="{19D504DB-39AF-484F-8E73-41B064245622}" srcOrd="2" destOrd="0" presId="urn:microsoft.com/office/officeart/2005/8/layout/balance1"/>
    <dgm:cxn modelId="{67258E5F-E885-4183-941A-6741CFAC8C0B}" type="presParOf" srcId="{1A3A5AEA-C509-4D70-9FB0-DF8871FC95D5}" destId="{5905D4C9-43A3-46F3-8B55-A1E2212D5E7E}" srcOrd="3" destOrd="0" presId="urn:microsoft.com/office/officeart/2005/8/layout/balance1"/>
    <dgm:cxn modelId="{C8498B4A-2FBD-4DC1-A482-4DBF6DFBC66C}" type="presParOf" srcId="{1A3A5AEA-C509-4D70-9FB0-DF8871FC95D5}" destId="{3E170E3B-2493-42EB-B339-A8AE291CF2CA}" srcOrd="4" destOrd="0" presId="urn:microsoft.com/office/officeart/2005/8/layout/balance1"/>
    <dgm:cxn modelId="{5AC231CA-C4A2-4033-9747-548EB3F1035B}" type="presParOf" srcId="{1A3A5AEA-C509-4D70-9FB0-DF8871FC95D5}" destId="{1223CEA7-0996-40A3-8C38-7DC95D6CCDF9}" srcOrd="5" destOrd="0" presId="urn:microsoft.com/office/officeart/2005/8/layout/balance1"/>
    <dgm:cxn modelId="{A0799B55-6554-420A-B199-D22D3A1ACA27}" type="presParOf" srcId="{1A3A5AEA-C509-4D70-9FB0-DF8871FC95D5}" destId="{9C74E6C7-6BBE-42B1-BDA5-D8EFC2CABCA4}" srcOrd="6" destOrd="0" presId="urn:microsoft.com/office/officeart/2005/8/layout/balance1"/>
    <dgm:cxn modelId="{169E3BA1-3B91-482D-B8E0-8C09B69A8A56}" type="presParOf" srcId="{1A3A5AEA-C509-4D70-9FB0-DF8871FC95D5}" destId="{8B6A640C-9777-479D-849E-DFA023B4AFB0}" srcOrd="7" destOrd="0" presId="urn:microsoft.com/office/officeart/2005/8/layout/balance1"/>
    <dgm:cxn modelId="{8074A792-C738-4044-B5DB-F387F8B4AF51}" type="presParOf" srcId="{1A3A5AEA-C509-4D70-9FB0-DF8871FC95D5}" destId="{0B92F665-3B8F-49B0-9A95-6748E161F893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DE5E2A-556A-49B0-8526-57295612244C}" type="doc">
      <dgm:prSet loTypeId="urn:microsoft.com/office/officeart/2005/8/layout/list1" loCatId="list" qsTypeId="urn:microsoft.com/office/officeart/2005/8/quickstyle/3d2#4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55EB622E-9082-445B-88EB-A18C8B3AD106}">
      <dgm:prSet phldrT="[Tekst]" custT="1"/>
      <dgm:spPr/>
      <dgm:t>
        <a:bodyPr/>
        <a:lstStyle/>
        <a:p>
          <a:r>
            <a:rPr lang="pl-PL" sz="2400" b="1" dirty="0" err="1">
              <a:solidFill>
                <a:schemeClr val="tx1"/>
              </a:solidFill>
            </a:rPr>
            <a:t>obligatory</a:t>
          </a:r>
          <a:r>
            <a:rPr lang="pl-PL" sz="2400" b="1" dirty="0">
              <a:solidFill>
                <a:schemeClr val="tx1"/>
              </a:solidFill>
            </a:rPr>
            <a:t>  </a:t>
          </a:r>
          <a:r>
            <a:rPr lang="pl-PL" sz="2400" b="1" dirty="0" err="1">
              <a:solidFill>
                <a:schemeClr val="tx1"/>
              </a:solidFill>
            </a:rPr>
            <a:t>in</a:t>
          </a:r>
          <a:r>
            <a:rPr lang="pl-PL" sz="2400" b="1" dirty="0">
              <a:solidFill>
                <a:schemeClr val="tx1"/>
              </a:solidFill>
            </a:rPr>
            <a:t> public / state </a:t>
          </a:r>
          <a:r>
            <a:rPr lang="pl-PL" sz="2400" b="1" dirty="0" err="1">
              <a:solidFill>
                <a:schemeClr val="tx1"/>
              </a:solidFill>
            </a:rPr>
            <a:t>schools</a:t>
          </a:r>
          <a:endParaRPr lang="pl-PL" sz="2400" b="1" dirty="0">
            <a:solidFill>
              <a:schemeClr val="tx1"/>
            </a:solidFill>
          </a:endParaRPr>
        </a:p>
      </dgm:t>
    </dgm:pt>
    <dgm:pt modelId="{9BF6F86B-2B5F-4F7A-9743-366EF92BE240}" type="parTrans" cxnId="{2235CD99-720F-4F7B-ACFC-B1808A29CCD8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C539A5CB-F5D5-446A-AB84-829549393434}" type="sibTrans" cxnId="{2235CD99-720F-4F7B-ACFC-B1808A29CCD8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C5FBFD36-70AD-4953-B878-4DB006F2DDBF}">
      <dgm:prSet phldrT="[Tekst]" custT="1"/>
      <dgm:spPr/>
      <dgm:t>
        <a:bodyPr/>
        <a:lstStyle/>
        <a:p>
          <a:r>
            <a:rPr lang="pl-PL" sz="2400" b="1" dirty="0" err="1">
              <a:solidFill>
                <a:schemeClr val="tx1"/>
              </a:solidFill>
            </a:rPr>
            <a:t>useful</a:t>
          </a:r>
          <a:r>
            <a:rPr lang="pl-PL" sz="2400" b="1" dirty="0">
              <a:solidFill>
                <a:schemeClr val="tx1"/>
              </a:solidFill>
            </a:rPr>
            <a:t> </a:t>
          </a:r>
          <a:r>
            <a:rPr lang="pl-PL" sz="2400" b="1" dirty="0" err="1">
              <a:solidFill>
                <a:schemeClr val="tx1"/>
              </a:solidFill>
            </a:rPr>
            <a:t>results</a:t>
          </a:r>
          <a:r>
            <a:rPr lang="pl-PL" sz="2400" b="1" dirty="0">
              <a:solidFill>
                <a:schemeClr val="tx1"/>
              </a:solidFill>
            </a:rPr>
            <a:t> (</a:t>
          </a:r>
          <a:r>
            <a:rPr lang="en-US" sz="2400" b="1" baseline="0" dirty="0">
              <a:solidFill>
                <a:schemeClr val="tx1"/>
              </a:solidFill>
            </a:rPr>
            <a:t>concept of </a:t>
          </a:r>
          <a:r>
            <a:rPr lang="pl-PL" sz="2400" b="1" baseline="0" dirty="0">
              <a:solidFill>
                <a:schemeClr val="tx1"/>
              </a:solidFill>
            </a:rPr>
            <a:t> t</a:t>
          </a:r>
          <a:r>
            <a:rPr lang="en-US" sz="2400" b="1" baseline="0" dirty="0">
              <a:solidFill>
                <a:schemeClr val="tx1"/>
              </a:solidFill>
            </a:rPr>
            <a:t>he school</a:t>
          </a:r>
          <a:r>
            <a:rPr lang="pl-PL" sz="2400" b="1" baseline="0" dirty="0">
              <a:solidFill>
                <a:schemeClr val="tx1"/>
              </a:solidFill>
            </a:rPr>
            <a:t> development)</a:t>
          </a:r>
          <a:endParaRPr lang="pl-PL" sz="2400" b="1" dirty="0">
            <a:solidFill>
              <a:schemeClr val="tx1"/>
            </a:solidFill>
          </a:endParaRPr>
        </a:p>
      </dgm:t>
    </dgm:pt>
    <dgm:pt modelId="{8F4D1D95-6A0D-484D-9AB1-75486D2A2C36}" type="parTrans" cxnId="{89A2225A-AF7C-4906-A9B1-AD1550B16327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022A2848-937F-4420-92CF-76C129EA912D}" type="sibTrans" cxnId="{89A2225A-AF7C-4906-A9B1-AD1550B16327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C9A7CD0E-0E3D-4686-B895-61D3EC6922CD}">
      <dgm:prSet custT="1"/>
      <dgm:spPr/>
      <dgm:t>
        <a:bodyPr/>
        <a:lstStyle/>
        <a:p>
          <a:r>
            <a:rPr lang="en-US" sz="2400" b="1" baseline="0" dirty="0">
              <a:solidFill>
                <a:schemeClr val="tx1"/>
              </a:solidFill>
            </a:rPr>
            <a:t>element of the </a:t>
          </a:r>
          <a:r>
            <a:rPr lang="pl-PL" sz="2400" b="1" baseline="0" dirty="0" err="1">
              <a:solidFill>
                <a:schemeClr val="tx1"/>
              </a:solidFill>
            </a:rPr>
            <a:t>Headteacher’s</a:t>
          </a:r>
          <a:r>
            <a:rPr lang="pl-PL" sz="2400" b="1" baseline="0" dirty="0">
              <a:solidFill>
                <a:schemeClr val="tx1"/>
              </a:solidFill>
            </a:rPr>
            <a:t> </a:t>
          </a:r>
          <a:r>
            <a:rPr lang="en-US" sz="2400" b="1" baseline="0" dirty="0">
              <a:solidFill>
                <a:schemeClr val="tx1"/>
              </a:solidFill>
            </a:rPr>
            <a:t>pedagogical supervision</a:t>
          </a:r>
        </a:p>
      </dgm:t>
    </dgm:pt>
    <dgm:pt modelId="{DF72A6FD-39CC-44A5-AAEE-21401440B6E4}" type="parTrans" cxnId="{2FF8A35D-404E-4921-AEB2-6A67658A7578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FE5CA42D-3DA1-4E5E-9C99-5CF5A21A283D}" type="sibTrans" cxnId="{2FF8A35D-404E-4921-AEB2-6A67658A7578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06DB3D76-C0E0-4EC1-AFB7-431C54CDE72D}">
      <dgm:prSet phldrT="[Tekst]" custT="1"/>
      <dgm:spPr/>
      <dgm:t>
        <a:bodyPr/>
        <a:lstStyle/>
        <a:p>
          <a:r>
            <a:rPr lang="pl-PL" sz="2400" b="1" dirty="0" err="1">
              <a:solidFill>
                <a:schemeClr val="tx1"/>
              </a:solidFill>
            </a:rPr>
            <a:t>collecting</a:t>
          </a:r>
          <a:r>
            <a:rPr lang="pl-PL" sz="2400" b="1" dirty="0">
              <a:solidFill>
                <a:schemeClr val="tx1"/>
              </a:solidFill>
            </a:rPr>
            <a:t> </a:t>
          </a:r>
          <a:r>
            <a:rPr lang="pl-PL" sz="2400" b="1" dirty="0" err="1">
              <a:solidFill>
                <a:schemeClr val="tx1"/>
              </a:solidFill>
            </a:rPr>
            <a:t>information</a:t>
          </a:r>
          <a:r>
            <a:rPr lang="pl-PL" sz="2400" b="1" dirty="0">
              <a:solidFill>
                <a:schemeClr val="tx1"/>
              </a:solidFill>
            </a:rPr>
            <a:t> of </a:t>
          </a:r>
          <a:r>
            <a:rPr lang="pl-PL" sz="2400" b="1" dirty="0" err="1">
              <a:solidFill>
                <a:schemeClr val="tx1"/>
              </a:solidFill>
            </a:rPr>
            <a:t>the</a:t>
          </a:r>
          <a:r>
            <a:rPr lang="pl-PL" sz="2400" b="1" dirty="0">
              <a:solidFill>
                <a:schemeClr val="tx1"/>
              </a:solidFill>
            </a:rPr>
            <a:t> </a:t>
          </a:r>
          <a:r>
            <a:rPr lang="pl-PL" sz="2400" b="1" dirty="0" err="1">
              <a:solidFill>
                <a:schemeClr val="tx1"/>
              </a:solidFill>
            </a:rPr>
            <a:t>school</a:t>
          </a:r>
          <a:r>
            <a:rPr lang="pl-PL" sz="2400" b="1" dirty="0">
              <a:solidFill>
                <a:schemeClr val="tx1"/>
              </a:solidFill>
            </a:rPr>
            <a:t> </a:t>
          </a:r>
          <a:r>
            <a:rPr lang="pl-PL" sz="2400" b="1" dirty="0" err="1">
              <a:solidFill>
                <a:schemeClr val="tx1"/>
              </a:solidFill>
            </a:rPr>
            <a:t>activity</a:t>
          </a:r>
          <a:r>
            <a:rPr lang="pl-PL" sz="2400" b="1" dirty="0">
              <a:solidFill>
                <a:schemeClr val="tx1"/>
              </a:solidFill>
            </a:rPr>
            <a:t> </a:t>
          </a:r>
          <a:r>
            <a:rPr lang="pl-PL" sz="2400" b="1" dirty="0" err="1">
              <a:solidFill>
                <a:schemeClr val="tx1"/>
              </a:solidFill>
            </a:rPr>
            <a:t>in</a:t>
          </a:r>
          <a:r>
            <a:rPr lang="pl-PL" sz="2400" b="1" dirty="0">
              <a:solidFill>
                <a:schemeClr val="tx1"/>
              </a:solidFill>
            </a:rPr>
            <a:t> </a:t>
          </a:r>
          <a:r>
            <a:rPr lang="pl-PL" sz="2400" b="1" dirty="0" err="1">
              <a:solidFill>
                <a:schemeClr val="tx1"/>
              </a:solidFill>
            </a:rPr>
            <a:t>different</a:t>
          </a:r>
          <a:r>
            <a:rPr lang="pl-PL" sz="2400" b="1" dirty="0">
              <a:solidFill>
                <a:schemeClr val="tx1"/>
              </a:solidFill>
            </a:rPr>
            <a:t> </a:t>
          </a:r>
          <a:r>
            <a:rPr lang="pl-PL" sz="2400" b="1" dirty="0" err="1">
              <a:solidFill>
                <a:schemeClr val="tx1"/>
              </a:solidFill>
            </a:rPr>
            <a:t>areas</a:t>
          </a:r>
          <a:endParaRPr lang="pl-PL" sz="2400" b="1" dirty="0">
            <a:solidFill>
              <a:schemeClr val="tx1"/>
            </a:solidFill>
          </a:endParaRPr>
        </a:p>
      </dgm:t>
    </dgm:pt>
    <dgm:pt modelId="{87301E33-9BCB-4D92-82FF-E88304EF405F}" type="parTrans" cxnId="{66E7B1C4-AAB4-4079-A6FA-8C1E10B0C9CE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3270DDCE-DE5F-4D9A-824D-9240EF234193}" type="sibTrans" cxnId="{66E7B1C4-AAB4-4079-A6FA-8C1E10B0C9CE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9720DF4C-7C68-4A83-8915-861FE759044B}">
      <dgm:prSet phldrT="[Tekst]" custT="1"/>
      <dgm:spPr/>
      <dgm:t>
        <a:bodyPr/>
        <a:lstStyle/>
        <a:p>
          <a:r>
            <a:rPr lang="pl-PL" sz="2400" b="1" baseline="0" dirty="0" err="1">
              <a:solidFill>
                <a:schemeClr val="tx1"/>
              </a:solidFill>
            </a:rPr>
            <a:t>areas</a:t>
          </a:r>
          <a:r>
            <a:rPr lang="pl-PL" sz="2400" b="1" baseline="0" dirty="0">
              <a:solidFill>
                <a:schemeClr val="tx1"/>
              </a:solidFill>
            </a:rPr>
            <a:t> </a:t>
          </a:r>
          <a:r>
            <a:rPr lang="en-US" sz="2400" b="1" baseline="0" dirty="0">
              <a:solidFill>
                <a:schemeClr val="tx1"/>
              </a:solidFill>
            </a:rPr>
            <a:t>recognized </a:t>
          </a:r>
          <a:r>
            <a:rPr lang="pl-PL" sz="2400" b="1" baseline="0" dirty="0">
              <a:solidFill>
                <a:schemeClr val="tx1"/>
              </a:solidFill>
            </a:rPr>
            <a:t> as </a:t>
          </a:r>
          <a:r>
            <a:rPr lang="pl-PL" sz="2400" b="1" dirty="0" err="1">
              <a:solidFill>
                <a:schemeClr val="tx1"/>
              </a:solidFill>
            </a:rPr>
            <a:t>important</a:t>
          </a:r>
          <a:endParaRPr lang="pl-PL" sz="2400" b="1" dirty="0">
            <a:solidFill>
              <a:schemeClr val="tx1"/>
            </a:solidFill>
          </a:endParaRPr>
        </a:p>
      </dgm:t>
    </dgm:pt>
    <dgm:pt modelId="{0791D7FB-38FA-4DB6-9AB9-619EAA80D724}" type="parTrans" cxnId="{81765719-03AA-48A1-871E-13E61600293C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94AFD61F-6898-4A2C-A1B1-26F4AC1B7A27}" type="sibTrans" cxnId="{81765719-03AA-48A1-871E-13E61600293C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5E4F26B8-9814-49D2-93DD-B76CFD5CAAB4}" type="pres">
      <dgm:prSet presAssocID="{3BDE5E2A-556A-49B0-8526-57295612244C}" presName="linear" presStyleCnt="0">
        <dgm:presLayoutVars>
          <dgm:dir/>
          <dgm:animLvl val="lvl"/>
          <dgm:resizeHandles val="exact"/>
        </dgm:presLayoutVars>
      </dgm:prSet>
      <dgm:spPr/>
    </dgm:pt>
    <dgm:pt modelId="{36637A39-093D-4B0D-9700-2B1CB2916A99}" type="pres">
      <dgm:prSet presAssocID="{55EB622E-9082-445B-88EB-A18C8B3AD106}" presName="parentLin" presStyleCnt="0"/>
      <dgm:spPr/>
    </dgm:pt>
    <dgm:pt modelId="{2237BE62-35E5-492B-B348-7776FE1405E2}" type="pres">
      <dgm:prSet presAssocID="{55EB622E-9082-445B-88EB-A18C8B3AD106}" presName="parentLeftMargin" presStyleLbl="node1" presStyleIdx="0" presStyleCnt="5"/>
      <dgm:spPr/>
    </dgm:pt>
    <dgm:pt modelId="{7FC9D2AA-32E7-4594-852B-CAEF95B9F8CC}" type="pres">
      <dgm:prSet presAssocID="{55EB622E-9082-445B-88EB-A18C8B3AD10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9970781-0597-4F71-9F86-A91B8DC0E0DA}" type="pres">
      <dgm:prSet presAssocID="{55EB622E-9082-445B-88EB-A18C8B3AD106}" presName="negativeSpace" presStyleCnt="0"/>
      <dgm:spPr/>
    </dgm:pt>
    <dgm:pt modelId="{68716BC4-0DBC-4862-A916-24622C27E3D9}" type="pres">
      <dgm:prSet presAssocID="{55EB622E-9082-445B-88EB-A18C8B3AD106}" presName="childText" presStyleLbl="conFgAcc1" presStyleIdx="0" presStyleCnt="5">
        <dgm:presLayoutVars>
          <dgm:bulletEnabled val="1"/>
        </dgm:presLayoutVars>
      </dgm:prSet>
      <dgm:spPr/>
    </dgm:pt>
    <dgm:pt modelId="{837E0D6C-AD73-47ED-9277-729CE5C8ECF4}" type="pres">
      <dgm:prSet presAssocID="{C539A5CB-F5D5-446A-AB84-829549393434}" presName="spaceBetweenRectangles" presStyleCnt="0"/>
      <dgm:spPr/>
    </dgm:pt>
    <dgm:pt modelId="{C721E6C8-EB91-4019-946F-EA55A0CD7D2A}" type="pres">
      <dgm:prSet presAssocID="{C9A7CD0E-0E3D-4686-B895-61D3EC6922CD}" presName="parentLin" presStyleCnt="0"/>
      <dgm:spPr/>
    </dgm:pt>
    <dgm:pt modelId="{7CFD76B2-800E-44E2-B554-74633957834C}" type="pres">
      <dgm:prSet presAssocID="{C9A7CD0E-0E3D-4686-B895-61D3EC6922CD}" presName="parentLeftMargin" presStyleLbl="node1" presStyleIdx="0" presStyleCnt="5"/>
      <dgm:spPr/>
    </dgm:pt>
    <dgm:pt modelId="{DB0B6BF1-C55A-431F-BDCB-A7C0A250595B}" type="pres">
      <dgm:prSet presAssocID="{C9A7CD0E-0E3D-4686-B895-61D3EC6922C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9F8B178-5AE9-47EF-8C46-53D7BFA5B1EC}" type="pres">
      <dgm:prSet presAssocID="{C9A7CD0E-0E3D-4686-B895-61D3EC6922CD}" presName="negativeSpace" presStyleCnt="0"/>
      <dgm:spPr/>
    </dgm:pt>
    <dgm:pt modelId="{E0698101-E596-4827-80DA-9C98B147F0EE}" type="pres">
      <dgm:prSet presAssocID="{C9A7CD0E-0E3D-4686-B895-61D3EC6922CD}" presName="childText" presStyleLbl="conFgAcc1" presStyleIdx="1" presStyleCnt="5">
        <dgm:presLayoutVars>
          <dgm:bulletEnabled val="1"/>
        </dgm:presLayoutVars>
      </dgm:prSet>
      <dgm:spPr/>
    </dgm:pt>
    <dgm:pt modelId="{2B981092-C683-4321-BD23-499252826333}" type="pres">
      <dgm:prSet presAssocID="{FE5CA42D-3DA1-4E5E-9C99-5CF5A21A283D}" presName="spaceBetweenRectangles" presStyleCnt="0"/>
      <dgm:spPr/>
    </dgm:pt>
    <dgm:pt modelId="{DAED60FE-6B95-40E2-B0B6-BB61ED310C68}" type="pres">
      <dgm:prSet presAssocID="{06DB3D76-C0E0-4EC1-AFB7-431C54CDE72D}" presName="parentLin" presStyleCnt="0"/>
      <dgm:spPr/>
    </dgm:pt>
    <dgm:pt modelId="{51EEF80C-04CA-4258-8C45-BBC4913521B2}" type="pres">
      <dgm:prSet presAssocID="{06DB3D76-C0E0-4EC1-AFB7-431C54CDE72D}" presName="parentLeftMargin" presStyleLbl="node1" presStyleIdx="1" presStyleCnt="5"/>
      <dgm:spPr/>
    </dgm:pt>
    <dgm:pt modelId="{6E824076-4A80-4F6D-9875-BD917C695559}" type="pres">
      <dgm:prSet presAssocID="{06DB3D76-C0E0-4EC1-AFB7-431C54CDE72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C10B290-318A-49D0-8096-7C058FC62607}" type="pres">
      <dgm:prSet presAssocID="{06DB3D76-C0E0-4EC1-AFB7-431C54CDE72D}" presName="negativeSpace" presStyleCnt="0"/>
      <dgm:spPr/>
    </dgm:pt>
    <dgm:pt modelId="{500E1B31-2802-49FE-88FF-D38A112FD4DA}" type="pres">
      <dgm:prSet presAssocID="{06DB3D76-C0E0-4EC1-AFB7-431C54CDE72D}" presName="childText" presStyleLbl="conFgAcc1" presStyleIdx="2" presStyleCnt="5">
        <dgm:presLayoutVars>
          <dgm:bulletEnabled val="1"/>
        </dgm:presLayoutVars>
      </dgm:prSet>
      <dgm:spPr/>
    </dgm:pt>
    <dgm:pt modelId="{9ACEEF93-B6BF-4B60-ADBB-114CFEEA0E9E}" type="pres">
      <dgm:prSet presAssocID="{3270DDCE-DE5F-4D9A-824D-9240EF234193}" presName="spaceBetweenRectangles" presStyleCnt="0"/>
      <dgm:spPr/>
    </dgm:pt>
    <dgm:pt modelId="{D858B046-6E3D-470B-BA70-5FA42ACC62B8}" type="pres">
      <dgm:prSet presAssocID="{9720DF4C-7C68-4A83-8915-861FE759044B}" presName="parentLin" presStyleCnt="0"/>
      <dgm:spPr/>
    </dgm:pt>
    <dgm:pt modelId="{2CC77689-E052-4CFD-91E8-0326EE9B8120}" type="pres">
      <dgm:prSet presAssocID="{9720DF4C-7C68-4A83-8915-861FE759044B}" presName="parentLeftMargin" presStyleLbl="node1" presStyleIdx="2" presStyleCnt="5"/>
      <dgm:spPr/>
    </dgm:pt>
    <dgm:pt modelId="{F455C09B-2380-4049-AC67-B45F79449E5A}" type="pres">
      <dgm:prSet presAssocID="{9720DF4C-7C68-4A83-8915-861FE759044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FEE73CF-DB21-421E-8982-C94BD4747159}" type="pres">
      <dgm:prSet presAssocID="{9720DF4C-7C68-4A83-8915-861FE759044B}" presName="negativeSpace" presStyleCnt="0"/>
      <dgm:spPr/>
    </dgm:pt>
    <dgm:pt modelId="{FB033D37-B759-4C8E-8896-629E8F3E2740}" type="pres">
      <dgm:prSet presAssocID="{9720DF4C-7C68-4A83-8915-861FE759044B}" presName="childText" presStyleLbl="conFgAcc1" presStyleIdx="3" presStyleCnt="5">
        <dgm:presLayoutVars>
          <dgm:bulletEnabled val="1"/>
        </dgm:presLayoutVars>
      </dgm:prSet>
      <dgm:spPr/>
    </dgm:pt>
    <dgm:pt modelId="{DAA06D6B-EC6A-4802-A297-B98B53393274}" type="pres">
      <dgm:prSet presAssocID="{94AFD61F-6898-4A2C-A1B1-26F4AC1B7A27}" presName="spaceBetweenRectangles" presStyleCnt="0"/>
      <dgm:spPr/>
    </dgm:pt>
    <dgm:pt modelId="{9B05BEEC-07DF-4A32-9D5B-6C35A2FE0655}" type="pres">
      <dgm:prSet presAssocID="{C5FBFD36-70AD-4953-B878-4DB006F2DDBF}" presName="parentLin" presStyleCnt="0"/>
      <dgm:spPr/>
    </dgm:pt>
    <dgm:pt modelId="{86001740-F9FB-4DA2-89AE-C8B5D687459B}" type="pres">
      <dgm:prSet presAssocID="{C5FBFD36-70AD-4953-B878-4DB006F2DDBF}" presName="parentLeftMargin" presStyleLbl="node1" presStyleIdx="3" presStyleCnt="5"/>
      <dgm:spPr/>
    </dgm:pt>
    <dgm:pt modelId="{EDAAC2CB-7114-490D-9210-6C045B0218B5}" type="pres">
      <dgm:prSet presAssocID="{C5FBFD36-70AD-4953-B878-4DB006F2DDBF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07E693E-32C9-44B8-BDF8-FF7ED0D2BEFA}" type="pres">
      <dgm:prSet presAssocID="{C5FBFD36-70AD-4953-B878-4DB006F2DDBF}" presName="negativeSpace" presStyleCnt="0"/>
      <dgm:spPr/>
    </dgm:pt>
    <dgm:pt modelId="{8BD0ABC7-FDEF-4F96-8BA2-3A020D5F8875}" type="pres">
      <dgm:prSet presAssocID="{C5FBFD36-70AD-4953-B878-4DB006F2DDB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0CB8E0A-48AB-4624-8D50-EBFE959956BB}" type="presOf" srcId="{9720DF4C-7C68-4A83-8915-861FE759044B}" destId="{F455C09B-2380-4049-AC67-B45F79449E5A}" srcOrd="1" destOrd="0" presId="urn:microsoft.com/office/officeart/2005/8/layout/list1"/>
    <dgm:cxn modelId="{81765719-03AA-48A1-871E-13E61600293C}" srcId="{3BDE5E2A-556A-49B0-8526-57295612244C}" destId="{9720DF4C-7C68-4A83-8915-861FE759044B}" srcOrd="3" destOrd="0" parTransId="{0791D7FB-38FA-4DB6-9AB9-619EAA80D724}" sibTransId="{94AFD61F-6898-4A2C-A1B1-26F4AC1B7A27}"/>
    <dgm:cxn modelId="{32D0971E-BFF9-4F01-BA53-DE2881A72C2A}" type="presOf" srcId="{C5FBFD36-70AD-4953-B878-4DB006F2DDBF}" destId="{EDAAC2CB-7114-490D-9210-6C045B0218B5}" srcOrd="1" destOrd="0" presId="urn:microsoft.com/office/officeart/2005/8/layout/list1"/>
    <dgm:cxn modelId="{2DCE592A-FB50-442E-A47B-A6B568C1D9A4}" type="presOf" srcId="{C9A7CD0E-0E3D-4686-B895-61D3EC6922CD}" destId="{7CFD76B2-800E-44E2-B554-74633957834C}" srcOrd="0" destOrd="0" presId="urn:microsoft.com/office/officeart/2005/8/layout/list1"/>
    <dgm:cxn modelId="{2F73F72C-A91F-44ED-A8A2-72357F485615}" type="presOf" srcId="{06DB3D76-C0E0-4EC1-AFB7-431C54CDE72D}" destId="{51EEF80C-04CA-4258-8C45-BBC4913521B2}" srcOrd="0" destOrd="0" presId="urn:microsoft.com/office/officeart/2005/8/layout/list1"/>
    <dgm:cxn modelId="{2FF8A35D-404E-4921-AEB2-6A67658A7578}" srcId="{3BDE5E2A-556A-49B0-8526-57295612244C}" destId="{C9A7CD0E-0E3D-4686-B895-61D3EC6922CD}" srcOrd="1" destOrd="0" parTransId="{DF72A6FD-39CC-44A5-AAEE-21401440B6E4}" sibTransId="{FE5CA42D-3DA1-4E5E-9C99-5CF5A21A283D}"/>
    <dgm:cxn modelId="{C6EE625E-8BA5-4E32-95A3-C2FCA0467810}" type="presOf" srcId="{C9A7CD0E-0E3D-4686-B895-61D3EC6922CD}" destId="{DB0B6BF1-C55A-431F-BDCB-A7C0A250595B}" srcOrd="1" destOrd="0" presId="urn:microsoft.com/office/officeart/2005/8/layout/list1"/>
    <dgm:cxn modelId="{C361156E-CED7-4551-9880-D56176F5EEFF}" type="presOf" srcId="{C5FBFD36-70AD-4953-B878-4DB006F2DDBF}" destId="{86001740-F9FB-4DA2-89AE-C8B5D687459B}" srcOrd="0" destOrd="0" presId="urn:microsoft.com/office/officeart/2005/8/layout/list1"/>
    <dgm:cxn modelId="{89A2225A-AF7C-4906-A9B1-AD1550B16327}" srcId="{3BDE5E2A-556A-49B0-8526-57295612244C}" destId="{C5FBFD36-70AD-4953-B878-4DB006F2DDBF}" srcOrd="4" destOrd="0" parTransId="{8F4D1D95-6A0D-484D-9AB1-75486D2A2C36}" sibTransId="{022A2848-937F-4420-92CF-76C129EA912D}"/>
    <dgm:cxn modelId="{2235CD99-720F-4F7B-ACFC-B1808A29CCD8}" srcId="{3BDE5E2A-556A-49B0-8526-57295612244C}" destId="{55EB622E-9082-445B-88EB-A18C8B3AD106}" srcOrd="0" destOrd="0" parTransId="{9BF6F86B-2B5F-4F7A-9743-366EF92BE240}" sibTransId="{C539A5CB-F5D5-446A-AB84-829549393434}"/>
    <dgm:cxn modelId="{8450D2B8-BF8F-41CC-9522-F22E57C491FE}" type="presOf" srcId="{55EB622E-9082-445B-88EB-A18C8B3AD106}" destId="{2237BE62-35E5-492B-B348-7776FE1405E2}" srcOrd="0" destOrd="0" presId="urn:microsoft.com/office/officeart/2005/8/layout/list1"/>
    <dgm:cxn modelId="{53C172C1-F8DD-4A55-99BF-6300FF0804E2}" type="presOf" srcId="{55EB622E-9082-445B-88EB-A18C8B3AD106}" destId="{7FC9D2AA-32E7-4594-852B-CAEF95B9F8CC}" srcOrd="1" destOrd="0" presId="urn:microsoft.com/office/officeart/2005/8/layout/list1"/>
    <dgm:cxn modelId="{66E7B1C4-AAB4-4079-A6FA-8C1E10B0C9CE}" srcId="{3BDE5E2A-556A-49B0-8526-57295612244C}" destId="{06DB3D76-C0E0-4EC1-AFB7-431C54CDE72D}" srcOrd="2" destOrd="0" parTransId="{87301E33-9BCB-4D92-82FF-E88304EF405F}" sibTransId="{3270DDCE-DE5F-4D9A-824D-9240EF234193}"/>
    <dgm:cxn modelId="{9C95FFC9-BE3C-44AF-8C13-EFE80B161F7E}" type="presOf" srcId="{9720DF4C-7C68-4A83-8915-861FE759044B}" destId="{2CC77689-E052-4CFD-91E8-0326EE9B8120}" srcOrd="0" destOrd="0" presId="urn:microsoft.com/office/officeart/2005/8/layout/list1"/>
    <dgm:cxn modelId="{EE16C6DC-0DDD-442D-BF62-A6AECE049069}" type="presOf" srcId="{06DB3D76-C0E0-4EC1-AFB7-431C54CDE72D}" destId="{6E824076-4A80-4F6D-9875-BD917C695559}" srcOrd="1" destOrd="0" presId="urn:microsoft.com/office/officeart/2005/8/layout/list1"/>
    <dgm:cxn modelId="{498BCCF4-7580-4172-B1CE-C19FEDB463B1}" type="presOf" srcId="{3BDE5E2A-556A-49B0-8526-57295612244C}" destId="{5E4F26B8-9814-49D2-93DD-B76CFD5CAAB4}" srcOrd="0" destOrd="0" presId="urn:microsoft.com/office/officeart/2005/8/layout/list1"/>
    <dgm:cxn modelId="{904548BF-5780-43BC-A8D3-38BD866B9CF3}" type="presParOf" srcId="{5E4F26B8-9814-49D2-93DD-B76CFD5CAAB4}" destId="{36637A39-093D-4B0D-9700-2B1CB2916A99}" srcOrd="0" destOrd="0" presId="urn:microsoft.com/office/officeart/2005/8/layout/list1"/>
    <dgm:cxn modelId="{31F94E97-EDF1-4538-A6B5-40E6239F5DD0}" type="presParOf" srcId="{36637A39-093D-4B0D-9700-2B1CB2916A99}" destId="{2237BE62-35E5-492B-B348-7776FE1405E2}" srcOrd="0" destOrd="0" presId="urn:microsoft.com/office/officeart/2005/8/layout/list1"/>
    <dgm:cxn modelId="{C3016643-1991-487B-ADC3-1D1CAF5F5B8D}" type="presParOf" srcId="{36637A39-093D-4B0D-9700-2B1CB2916A99}" destId="{7FC9D2AA-32E7-4594-852B-CAEF95B9F8CC}" srcOrd="1" destOrd="0" presId="urn:microsoft.com/office/officeart/2005/8/layout/list1"/>
    <dgm:cxn modelId="{C2910AF5-40AB-4F1E-BA9A-DD0A39814B1F}" type="presParOf" srcId="{5E4F26B8-9814-49D2-93DD-B76CFD5CAAB4}" destId="{39970781-0597-4F71-9F86-A91B8DC0E0DA}" srcOrd="1" destOrd="0" presId="urn:microsoft.com/office/officeart/2005/8/layout/list1"/>
    <dgm:cxn modelId="{9533163D-32C2-453B-8859-693026BE3CB4}" type="presParOf" srcId="{5E4F26B8-9814-49D2-93DD-B76CFD5CAAB4}" destId="{68716BC4-0DBC-4862-A916-24622C27E3D9}" srcOrd="2" destOrd="0" presId="urn:microsoft.com/office/officeart/2005/8/layout/list1"/>
    <dgm:cxn modelId="{E27055DA-C5BB-468F-9059-00A64D4531ED}" type="presParOf" srcId="{5E4F26B8-9814-49D2-93DD-B76CFD5CAAB4}" destId="{837E0D6C-AD73-47ED-9277-729CE5C8ECF4}" srcOrd="3" destOrd="0" presId="urn:microsoft.com/office/officeart/2005/8/layout/list1"/>
    <dgm:cxn modelId="{71C1E346-481E-4092-ACD1-2AD19753E48B}" type="presParOf" srcId="{5E4F26B8-9814-49D2-93DD-B76CFD5CAAB4}" destId="{C721E6C8-EB91-4019-946F-EA55A0CD7D2A}" srcOrd="4" destOrd="0" presId="urn:microsoft.com/office/officeart/2005/8/layout/list1"/>
    <dgm:cxn modelId="{A3C0F3BC-E533-47FD-A412-739AA052177B}" type="presParOf" srcId="{C721E6C8-EB91-4019-946F-EA55A0CD7D2A}" destId="{7CFD76B2-800E-44E2-B554-74633957834C}" srcOrd="0" destOrd="0" presId="urn:microsoft.com/office/officeart/2005/8/layout/list1"/>
    <dgm:cxn modelId="{23566970-84F3-434A-8DB6-E35CCC8E4351}" type="presParOf" srcId="{C721E6C8-EB91-4019-946F-EA55A0CD7D2A}" destId="{DB0B6BF1-C55A-431F-BDCB-A7C0A250595B}" srcOrd="1" destOrd="0" presId="urn:microsoft.com/office/officeart/2005/8/layout/list1"/>
    <dgm:cxn modelId="{CC3FE085-18B5-4D5E-9A96-867A08B6A89A}" type="presParOf" srcId="{5E4F26B8-9814-49D2-93DD-B76CFD5CAAB4}" destId="{E9F8B178-5AE9-47EF-8C46-53D7BFA5B1EC}" srcOrd="5" destOrd="0" presId="urn:microsoft.com/office/officeart/2005/8/layout/list1"/>
    <dgm:cxn modelId="{E3ECA03F-1FDF-4A17-A398-052C57280659}" type="presParOf" srcId="{5E4F26B8-9814-49D2-93DD-B76CFD5CAAB4}" destId="{E0698101-E596-4827-80DA-9C98B147F0EE}" srcOrd="6" destOrd="0" presId="urn:microsoft.com/office/officeart/2005/8/layout/list1"/>
    <dgm:cxn modelId="{95BE0532-DFE9-46B6-A95E-DF9E21754B2C}" type="presParOf" srcId="{5E4F26B8-9814-49D2-93DD-B76CFD5CAAB4}" destId="{2B981092-C683-4321-BD23-499252826333}" srcOrd="7" destOrd="0" presId="urn:microsoft.com/office/officeart/2005/8/layout/list1"/>
    <dgm:cxn modelId="{CE36EB52-E8C8-4A8F-9F71-84DBE2315E71}" type="presParOf" srcId="{5E4F26B8-9814-49D2-93DD-B76CFD5CAAB4}" destId="{DAED60FE-6B95-40E2-B0B6-BB61ED310C68}" srcOrd="8" destOrd="0" presId="urn:microsoft.com/office/officeart/2005/8/layout/list1"/>
    <dgm:cxn modelId="{0F5C043D-6665-45B3-ABEA-C66CEB8E2B02}" type="presParOf" srcId="{DAED60FE-6B95-40E2-B0B6-BB61ED310C68}" destId="{51EEF80C-04CA-4258-8C45-BBC4913521B2}" srcOrd="0" destOrd="0" presId="urn:microsoft.com/office/officeart/2005/8/layout/list1"/>
    <dgm:cxn modelId="{C99595B2-08D8-447D-A652-80203FB413B2}" type="presParOf" srcId="{DAED60FE-6B95-40E2-B0B6-BB61ED310C68}" destId="{6E824076-4A80-4F6D-9875-BD917C695559}" srcOrd="1" destOrd="0" presId="urn:microsoft.com/office/officeart/2005/8/layout/list1"/>
    <dgm:cxn modelId="{C769A1A4-A407-40D8-8C9D-E2B273CACB58}" type="presParOf" srcId="{5E4F26B8-9814-49D2-93DD-B76CFD5CAAB4}" destId="{1C10B290-318A-49D0-8096-7C058FC62607}" srcOrd="9" destOrd="0" presId="urn:microsoft.com/office/officeart/2005/8/layout/list1"/>
    <dgm:cxn modelId="{9DBCCB89-A41A-4F97-A136-56D892B08EE1}" type="presParOf" srcId="{5E4F26B8-9814-49D2-93DD-B76CFD5CAAB4}" destId="{500E1B31-2802-49FE-88FF-D38A112FD4DA}" srcOrd="10" destOrd="0" presId="urn:microsoft.com/office/officeart/2005/8/layout/list1"/>
    <dgm:cxn modelId="{CECC2B09-97A8-4B5E-BE21-91C7A957E6CD}" type="presParOf" srcId="{5E4F26B8-9814-49D2-93DD-B76CFD5CAAB4}" destId="{9ACEEF93-B6BF-4B60-ADBB-114CFEEA0E9E}" srcOrd="11" destOrd="0" presId="urn:microsoft.com/office/officeart/2005/8/layout/list1"/>
    <dgm:cxn modelId="{B9C1745F-7A9F-4B1C-A9ED-4446337A8E6C}" type="presParOf" srcId="{5E4F26B8-9814-49D2-93DD-B76CFD5CAAB4}" destId="{D858B046-6E3D-470B-BA70-5FA42ACC62B8}" srcOrd="12" destOrd="0" presId="urn:microsoft.com/office/officeart/2005/8/layout/list1"/>
    <dgm:cxn modelId="{54BF3C76-E4B6-4DC4-8C94-391E72EA6AD1}" type="presParOf" srcId="{D858B046-6E3D-470B-BA70-5FA42ACC62B8}" destId="{2CC77689-E052-4CFD-91E8-0326EE9B8120}" srcOrd="0" destOrd="0" presId="urn:microsoft.com/office/officeart/2005/8/layout/list1"/>
    <dgm:cxn modelId="{BFB8C3FC-1442-49B7-A876-24EAA30A5C15}" type="presParOf" srcId="{D858B046-6E3D-470B-BA70-5FA42ACC62B8}" destId="{F455C09B-2380-4049-AC67-B45F79449E5A}" srcOrd="1" destOrd="0" presId="urn:microsoft.com/office/officeart/2005/8/layout/list1"/>
    <dgm:cxn modelId="{FA851037-E8CC-4A21-A20D-330C3532DA9A}" type="presParOf" srcId="{5E4F26B8-9814-49D2-93DD-B76CFD5CAAB4}" destId="{FFEE73CF-DB21-421E-8982-C94BD4747159}" srcOrd="13" destOrd="0" presId="urn:microsoft.com/office/officeart/2005/8/layout/list1"/>
    <dgm:cxn modelId="{ED4608A9-2C76-40D5-93F2-A4965CA65BE1}" type="presParOf" srcId="{5E4F26B8-9814-49D2-93DD-B76CFD5CAAB4}" destId="{FB033D37-B759-4C8E-8896-629E8F3E2740}" srcOrd="14" destOrd="0" presId="urn:microsoft.com/office/officeart/2005/8/layout/list1"/>
    <dgm:cxn modelId="{1F809A8E-A124-4858-BDCA-D1BEDAD8147F}" type="presParOf" srcId="{5E4F26B8-9814-49D2-93DD-B76CFD5CAAB4}" destId="{DAA06D6B-EC6A-4802-A297-B98B53393274}" srcOrd="15" destOrd="0" presId="urn:microsoft.com/office/officeart/2005/8/layout/list1"/>
    <dgm:cxn modelId="{44C8BE3E-C5D0-4EEC-A6C7-E90C71210F67}" type="presParOf" srcId="{5E4F26B8-9814-49D2-93DD-B76CFD5CAAB4}" destId="{9B05BEEC-07DF-4A32-9D5B-6C35A2FE0655}" srcOrd="16" destOrd="0" presId="urn:microsoft.com/office/officeart/2005/8/layout/list1"/>
    <dgm:cxn modelId="{D7EA9120-760C-47AB-8FD3-9B80204D1A9B}" type="presParOf" srcId="{9B05BEEC-07DF-4A32-9D5B-6C35A2FE0655}" destId="{86001740-F9FB-4DA2-89AE-C8B5D687459B}" srcOrd="0" destOrd="0" presId="urn:microsoft.com/office/officeart/2005/8/layout/list1"/>
    <dgm:cxn modelId="{B6124B6B-E842-4490-A047-E1572BC6F410}" type="presParOf" srcId="{9B05BEEC-07DF-4A32-9D5B-6C35A2FE0655}" destId="{EDAAC2CB-7114-490D-9210-6C045B0218B5}" srcOrd="1" destOrd="0" presId="urn:microsoft.com/office/officeart/2005/8/layout/list1"/>
    <dgm:cxn modelId="{A221D365-9A7D-4BEE-8A0D-D3F3B8F8A0D5}" type="presParOf" srcId="{5E4F26B8-9814-49D2-93DD-B76CFD5CAAB4}" destId="{D07E693E-32C9-44B8-BDF8-FF7ED0D2BEFA}" srcOrd="17" destOrd="0" presId="urn:microsoft.com/office/officeart/2005/8/layout/list1"/>
    <dgm:cxn modelId="{A4D4A130-BB6D-4B21-9FA8-56A7AB2A3BD2}" type="presParOf" srcId="{5E4F26B8-9814-49D2-93DD-B76CFD5CAAB4}" destId="{8BD0ABC7-FDEF-4F96-8BA2-3A020D5F887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4DE4D7-145A-479D-A48F-41B5EBFCA0A6}" type="doc">
      <dgm:prSet loTypeId="urn:microsoft.com/office/officeart/2005/8/layout/hList6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0A078E96-12B2-4E22-B2BD-2FBC5A53A31D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P</a:t>
          </a:r>
          <a:r>
            <a:rPr lang="en-US" b="1" dirty="0">
              <a:solidFill>
                <a:schemeClr val="tx1"/>
              </a:solidFill>
            </a:rPr>
            <a:t>reparation </a:t>
          </a:r>
          <a:endParaRPr lang="pl-PL" b="1" dirty="0">
            <a:solidFill>
              <a:schemeClr val="tx1"/>
            </a:solidFill>
          </a:endParaRPr>
        </a:p>
      </dgm:t>
    </dgm:pt>
    <dgm:pt modelId="{5551690F-11A1-4C1E-92D7-C49014991F2E}" type="parTrans" cxnId="{13EC6104-21C6-4C7F-989D-E3ACE693AF0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16EDF21-F283-4EE4-BF01-EA54821D8893}" type="sibTrans" cxnId="{13EC6104-21C6-4C7F-989D-E3ACE693AF0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2B77DF8-BD85-423F-A125-DAC49FA16343}">
      <dgm:prSet phldrT="[Teks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selection of the subject </a:t>
          </a:r>
          <a:endParaRPr lang="pl-PL" dirty="0">
            <a:solidFill>
              <a:schemeClr val="tx1"/>
            </a:solidFill>
          </a:endParaRPr>
        </a:p>
      </dgm:t>
    </dgm:pt>
    <dgm:pt modelId="{BB1D98A7-4519-439C-A269-5480624BB607}" type="parTrans" cxnId="{FE85837E-6DAF-4D05-B183-ED6D926BE64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758A36A-CD07-4884-B7E0-D0567DDEA3A4}" type="sibTrans" cxnId="{FE85837E-6DAF-4D05-B183-ED6D926BE64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1934DAC-F9C8-4312-9D62-852438FB05A6}">
      <dgm:prSet phldrT="[Teks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planning activities </a:t>
          </a:r>
          <a:endParaRPr lang="pl-PL" dirty="0">
            <a:solidFill>
              <a:schemeClr val="tx1"/>
            </a:solidFill>
          </a:endParaRPr>
        </a:p>
      </dgm:t>
    </dgm:pt>
    <dgm:pt modelId="{3D3121E1-FD9D-46D4-8F60-6550924849E9}" type="parTrans" cxnId="{2AE4D89E-662E-4550-BF88-E5EBE1BCED98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92B06A8-C0C7-4896-860D-42CFF337F6E1}" type="sibTrans" cxnId="{2AE4D89E-662E-4550-BF88-E5EBE1BCED98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FCBFA05-995E-4E52-BA85-60A2677C4C23}">
      <dgm:prSet phldrT="[Teks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Implementation</a:t>
          </a:r>
          <a:endParaRPr lang="pl-PL" b="1" dirty="0">
            <a:solidFill>
              <a:schemeClr val="tx1"/>
            </a:solidFill>
          </a:endParaRPr>
        </a:p>
      </dgm:t>
    </dgm:pt>
    <dgm:pt modelId="{C0BA4536-C9B2-4A87-B656-492604C0E796}" type="parTrans" cxnId="{7A7BB899-D7BE-4A1E-92CC-196A3BDFDC7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54C2CB1-DDDE-45A3-ABDE-ED9DEA0E4D49}" type="sibTrans" cxnId="{7A7BB899-D7BE-4A1E-92CC-196A3BDFDC7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5ECDA4D-4CFB-4A89-B0F4-D80E7B2C224B}">
      <dgm:prSet phldrT="[Tekst]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+mn-lt"/>
              <a:ea typeface="+mn-ea"/>
              <a:cs typeface="+mn-cs"/>
            </a:rPr>
            <a:t>data </a:t>
          </a:r>
          <a:r>
            <a:rPr lang="en-US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collecti</a:t>
          </a:r>
          <a:r>
            <a:rPr lang="pl-PL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ng</a:t>
          </a:r>
          <a:r>
            <a:rPr lang="en-US" dirty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endParaRPr lang="pl-PL" dirty="0">
            <a:solidFill>
              <a:schemeClr val="tx1"/>
            </a:solidFill>
          </a:endParaRPr>
        </a:p>
      </dgm:t>
    </dgm:pt>
    <dgm:pt modelId="{9840CC32-A309-44BD-8471-0B7A8778A4D3}" type="parTrans" cxnId="{329285CB-714B-4EDA-AD0C-3D6A8339AE2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0559D85-FDA9-4C06-A467-72DA5308E1CA}" type="sibTrans" cxnId="{329285CB-714B-4EDA-AD0C-3D6A8339AE2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0223C58-4534-4895-BA36-B83780C4105E}">
      <dgm:prSet phldrT="[Teks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Summary </a:t>
          </a:r>
          <a:endParaRPr lang="pl-PL" b="1" dirty="0">
            <a:solidFill>
              <a:schemeClr val="tx1"/>
            </a:solidFill>
          </a:endParaRPr>
        </a:p>
      </dgm:t>
    </dgm:pt>
    <dgm:pt modelId="{D1AC89C3-CBF4-4D14-A04F-28792524BF40}" type="parTrans" cxnId="{D11E9310-2AC7-42E7-A960-5BF7A9372B8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B50C02B-FE24-4E17-9B83-C342C7222B0F}" type="sibTrans" cxnId="{D11E9310-2AC7-42E7-A960-5BF7A9372B8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E1F5698-C921-4D32-B4C4-15A9CDCD8494}">
      <dgm:prSet phldrT="[Tekst]"/>
      <dgm:spPr/>
      <dgm:t>
        <a:bodyPr/>
        <a:lstStyle/>
        <a:p>
          <a:r>
            <a:rPr lang="en-US">
              <a:solidFill>
                <a:schemeClr val="tx1"/>
              </a:solidFill>
            </a:rPr>
            <a:t>data analysis </a:t>
          </a:r>
          <a:endParaRPr lang="pl-PL" dirty="0">
            <a:solidFill>
              <a:schemeClr val="tx1"/>
            </a:solidFill>
          </a:endParaRPr>
        </a:p>
      </dgm:t>
    </dgm:pt>
    <dgm:pt modelId="{0CCEB009-E77E-41A4-9E44-8D48F2390D57}" type="parTrans" cxnId="{3421F0E8-8A0D-4FE5-81B9-F5E618D3011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2BB7D58-2315-4F8E-8B6F-0D4513FA00A2}" type="sibTrans" cxnId="{3421F0E8-8A0D-4FE5-81B9-F5E618D3011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C920F8F-796B-4F95-908C-8725CF7C5144}">
      <dgm:prSet phldrT="[Teks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evaluation </a:t>
          </a:r>
          <a:r>
            <a:rPr lang="pl-PL" dirty="0">
              <a:solidFill>
                <a:schemeClr val="tx1"/>
              </a:solidFill>
            </a:rPr>
            <a:t> plan</a:t>
          </a:r>
        </a:p>
      </dgm:t>
    </dgm:pt>
    <dgm:pt modelId="{09446A14-CC02-4EDF-96F4-0C81A84DA31D}" type="parTrans" cxnId="{E9C4A759-A4E5-46EF-A769-167F4BC421A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2C86FF9-8A67-4803-8652-537EDC06CFCC}" type="sibTrans" cxnId="{E9C4A759-A4E5-46EF-A769-167F4BC421A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113518E-57CD-48C5-82B1-CCE76B37B499}">
      <dgm:prSet/>
      <dgm:spPr/>
      <dgm:t>
        <a:bodyPr/>
        <a:lstStyle/>
        <a:p>
          <a:r>
            <a:rPr lang="pl-PL" dirty="0" err="1">
              <a:solidFill>
                <a:schemeClr val="tx1"/>
              </a:solidFill>
            </a:rPr>
            <a:t>drawing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en-US" dirty="0">
              <a:solidFill>
                <a:schemeClr val="tx1"/>
              </a:solidFill>
            </a:rPr>
            <a:t>conclusions </a:t>
          </a:r>
          <a:endParaRPr lang="pl-PL" dirty="0">
            <a:solidFill>
              <a:schemeClr val="tx1"/>
            </a:solidFill>
          </a:endParaRPr>
        </a:p>
      </dgm:t>
    </dgm:pt>
    <dgm:pt modelId="{E2E5BAD4-2F21-44A0-BC32-F1D2527ADA9F}" type="parTrans" cxnId="{7B31D699-30B0-4ABC-8F57-0227E9DEB48E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3C4C9DD-68E1-49FF-9D88-1C67B347080F}" type="sibTrans" cxnId="{7B31D699-30B0-4ABC-8F57-0227E9DEB48E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5CA9DC4-3CB9-4379-A6E2-2E733453983C}">
      <dgm:prSet/>
      <dgm:spPr/>
      <dgm:t>
        <a:bodyPr/>
        <a:lstStyle/>
        <a:p>
          <a:r>
            <a:rPr lang="pl-PL" dirty="0" err="1">
              <a:solidFill>
                <a:schemeClr val="tx1"/>
              </a:solidFill>
            </a:rPr>
            <a:t>the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final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en-US" dirty="0">
              <a:solidFill>
                <a:schemeClr val="tx1"/>
              </a:solidFill>
            </a:rPr>
            <a:t>report presentation </a:t>
          </a:r>
        </a:p>
      </dgm:t>
    </dgm:pt>
    <dgm:pt modelId="{E21297D4-199B-4768-A2C3-B1BC58C23D37}" type="parTrans" cxnId="{03432101-D7DE-4DC1-BC98-0DD2116D005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1376581-3237-4E94-B781-0F9DEE963835}" type="sibTrans" cxnId="{03432101-D7DE-4DC1-BC98-0DD2116D005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46AE6DD-FC7A-4ADD-AE81-977BDB347C31}" type="pres">
      <dgm:prSet presAssocID="{CF4DE4D7-145A-479D-A48F-41B5EBFCA0A6}" presName="Name0" presStyleCnt="0">
        <dgm:presLayoutVars>
          <dgm:dir/>
          <dgm:resizeHandles val="exact"/>
        </dgm:presLayoutVars>
      </dgm:prSet>
      <dgm:spPr/>
    </dgm:pt>
    <dgm:pt modelId="{B2621B89-A821-4FEE-8D73-B7B0305BFCC8}" type="pres">
      <dgm:prSet presAssocID="{0A078E96-12B2-4E22-B2BD-2FBC5A53A31D}" presName="node" presStyleLbl="node1" presStyleIdx="0" presStyleCnt="3">
        <dgm:presLayoutVars>
          <dgm:bulletEnabled val="1"/>
        </dgm:presLayoutVars>
      </dgm:prSet>
      <dgm:spPr/>
    </dgm:pt>
    <dgm:pt modelId="{E882355A-FB26-4678-8115-E7DD40A78EF5}" type="pres">
      <dgm:prSet presAssocID="{716EDF21-F283-4EE4-BF01-EA54821D8893}" presName="sibTrans" presStyleCnt="0"/>
      <dgm:spPr/>
    </dgm:pt>
    <dgm:pt modelId="{A7921B11-E2D8-4E6F-8C64-D0AACB5019AB}" type="pres">
      <dgm:prSet presAssocID="{6FCBFA05-995E-4E52-BA85-60A2677C4C23}" presName="node" presStyleLbl="node1" presStyleIdx="1" presStyleCnt="3">
        <dgm:presLayoutVars>
          <dgm:bulletEnabled val="1"/>
        </dgm:presLayoutVars>
      </dgm:prSet>
      <dgm:spPr/>
    </dgm:pt>
    <dgm:pt modelId="{52682215-04AB-479A-B694-159CF765530F}" type="pres">
      <dgm:prSet presAssocID="{F54C2CB1-DDDE-45A3-ABDE-ED9DEA0E4D49}" presName="sibTrans" presStyleCnt="0"/>
      <dgm:spPr/>
    </dgm:pt>
    <dgm:pt modelId="{FE61B2E3-16D2-473E-A7F9-CE424DFCFBE4}" type="pres">
      <dgm:prSet presAssocID="{70223C58-4534-4895-BA36-B83780C4105E}" presName="node" presStyleLbl="node1" presStyleIdx="2" presStyleCnt="3">
        <dgm:presLayoutVars>
          <dgm:bulletEnabled val="1"/>
        </dgm:presLayoutVars>
      </dgm:prSet>
      <dgm:spPr/>
    </dgm:pt>
  </dgm:ptLst>
  <dgm:cxnLst>
    <dgm:cxn modelId="{03432101-D7DE-4DC1-BC98-0DD2116D0057}" srcId="{70223C58-4534-4895-BA36-B83780C4105E}" destId="{C5CA9DC4-3CB9-4379-A6E2-2E733453983C}" srcOrd="2" destOrd="0" parTransId="{E21297D4-199B-4768-A2C3-B1BC58C23D37}" sibTransId="{C1376581-3237-4E94-B781-0F9DEE963835}"/>
    <dgm:cxn modelId="{13EC6104-21C6-4C7F-989D-E3ACE693AF03}" srcId="{CF4DE4D7-145A-479D-A48F-41B5EBFCA0A6}" destId="{0A078E96-12B2-4E22-B2BD-2FBC5A53A31D}" srcOrd="0" destOrd="0" parTransId="{5551690F-11A1-4C1E-92D7-C49014991F2E}" sibTransId="{716EDF21-F283-4EE4-BF01-EA54821D8893}"/>
    <dgm:cxn modelId="{D11E9310-2AC7-42E7-A960-5BF7A9372B87}" srcId="{CF4DE4D7-145A-479D-A48F-41B5EBFCA0A6}" destId="{70223C58-4534-4895-BA36-B83780C4105E}" srcOrd="2" destOrd="0" parTransId="{D1AC89C3-CBF4-4D14-A04F-28792524BF40}" sibTransId="{FB50C02B-FE24-4E17-9B83-C342C7222B0F}"/>
    <dgm:cxn modelId="{7C09E818-4BC4-4CD8-9489-9E79B5B9C837}" type="presOf" srcId="{D5ECDA4D-4CFB-4A89-B0F4-D80E7B2C224B}" destId="{A7921B11-E2D8-4E6F-8C64-D0AACB5019AB}" srcOrd="0" destOrd="1" presId="urn:microsoft.com/office/officeart/2005/8/layout/hList6"/>
    <dgm:cxn modelId="{D4F2CA5E-BDAA-47DC-A6FB-C4E617E2B412}" type="presOf" srcId="{6FCBFA05-995E-4E52-BA85-60A2677C4C23}" destId="{A7921B11-E2D8-4E6F-8C64-D0AACB5019AB}" srcOrd="0" destOrd="0" presId="urn:microsoft.com/office/officeart/2005/8/layout/hList6"/>
    <dgm:cxn modelId="{C7D95D4E-C83B-409F-954B-CE71935BE814}" type="presOf" srcId="{2C920F8F-796B-4F95-908C-8725CF7C5144}" destId="{B2621B89-A821-4FEE-8D73-B7B0305BFCC8}" srcOrd="0" destOrd="3" presId="urn:microsoft.com/office/officeart/2005/8/layout/hList6"/>
    <dgm:cxn modelId="{50E8B770-1DD1-4020-8BAE-91C95A3EA7E9}" type="presOf" srcId="{61934DAC-F9C8-4312-9D62-852438FB05A6}" destId="{B2621B89-A821-4FEE-8D73-B7B0305BFCC8}" srcOrd="0" destOrd="2" presId="urn:microsoft.com/office/officeart/2005/8/layout/hList6"/>
    <dgm:cxn modelId="{E9C4A759-A4E5-46EF-A769-167F4BC421AA}" srcId="{0A078E96-12B2-4E22-B2BD-2FBC5A53A31D}" destId="{2C920F8F-796B-4F95-908C-8725CF7C5144}" srcOrd="2" destOrd="0" parTransId="{09446A14-CC02-4EDF-96F4-0C81A84DA31D}" sibTransId="{E2C86FF9-8A67-4803-8652-537EDC06CFCC}"/>
    <dgm:cxn modelId="{D309E559-166B-48A2-9E68-A5DD4025D105}" type="presOf" srcId="{D2B77DF8-BD85-423F-A125-DAC49FA16343}" destId="{B2621B89-A821-4FEE-8D73-B7B0305BFCC8}" srcOrd="0" destOrd="1" presId="urn:microsoft.com/office/officeart/2005/8/layout/hList6"/>
    <dgm:cxn modelId="{50BD957C-F342-42A4-9393-327F22241B8D}" type="presOf" srcId="{70223C58-4534-4895-BA36-B83780C4105E}" destId="{FE61B2E3-16D2-473E-A7F9-CE424DFCFBE4}" srcOrd="0" destOrd="0" presId="urn:microsoft.com/office/officeart/2005/8/layout/hList6"/>
    <dgm:cxn modelId="{FE85837E-6DAF-4D05-B183-ED6D926BE64D}" srcId="{0A078E96-12B2-4E22-B2BD-2FBC5A53A31D}" destId="{D2B77DF8-BD85-423F-A125-DAC49FA16343}" srcOrd="0" destOrd="0" parTransId="{BB1D98A7-4519-439C-A269-5480624BB607}" sibTransId="{3758A36A-CD07-4884-B7E0-D0567DDEA3A4}"/>
    <dgm:cxn modelId="{7A7BB899-D7BE-4A1E-92CC-196A3BDFDC75}" srcId="{CF4DE4D7-145A-479D-A48F-41B5EBFCA0A6}" destId="{6FCBFA05-995E-4E52-BA85-60A2677C4C23}" srcOrd="1" destOrd="0" parTransId="{C0BA4536-C9B2-4A87-B656-492604C0E796}" sibTransId="{F54C2CB1-DDDE-45A3-ABDE-ED9DEA0E4D49}"/>
    <dgm:cxn modelId="{7B31D699-30B0-4ABC-8F57-0227E9DEB48E}" srcId="{70223C58-4534-4895-BA36-B83780C4105E}" destId="{0113518E-57CD-48C5-82B1-CCE76B37B499}" srcOrd="1" destOrd="0" parTransId="{E2E5BAD4-2F21-44A0-BC32-F1D2527ADA9F}" sibTransId="{73C4C9DD-68E1-49FF-9D88-1C67B347080F}"/>
    <dgm:cxn modelId="{5B9BFD9C-A747-4629-A993-B211B839D795}" type="presOf" srcId="{0113518E-57CD-48C5-82B1-CCE76B37B499}" destId="{FE61B2E3-16D2-473E-A7F9-CE424DFCFBE4}" srcOrd="0" destOrd="2" presId="urn:microsoft.com/office/officeart/2005/8/layout/hList6"/>
    <dgm:cxn modelId="{2AE4D89E-662E-4550-BF88-E5EBE1BCED98}" srcId="{0A078E96-12B2-4E22-B2BD-2FBC5A53A31D}" destId="{61934DAC-F9C8-4312-9D62-852438FB05A6}" srcOrd="1" destOrd="0" parTransId="{3D3121E1-FD9D-46D4-8F60-6550924849E9}" sibTransId="{B92B06A8-C0C7-4896-860D-42CFF337F6E1}"/>
    <dgm:cxn modelId="{59DBBAA5-AA89-48A2-9F87-D8F144698823}" type="presOf" srcId="{0E1F5698-C921-4D32-B4C4-15A9CDCD8494}" destId="{FE61B2E3-16D2-473E-A7F9-CE424DFCFBE4}" srcOrd="0" destOrd="1" presId="urn:microsoft.com/office/officeart/2005/8/layout/hList6"/>
    <dgm:cxn modelId="{C2553AAA-6CB3-4C13-8180-022029B7BAFC}" type="presOf" srcId="{0A078E96-12B2-4E22-B2BD-2FBC5A53A31D}" destId="{B2621B89-A821-4FEE-8D73-B7B0305BFCC8}" srcOrd="0" destOrd="0" presId="urn:microsoft.com/office/officeart/2005/8/layout/hList6"/>
    <dgm:cxn modelId="{329285CB-714B-4EDA-AD0C-3D6A8339AE26}" srcId="{6FCBFA05-995E-4E52-BA85-60A2677C4C23}" destId="{D5ECDA4D-4CFB-4A89-B0F4-D80E7B2C224B}" srcOrd="0" destOrd="0" parTransId="{9840CC32-A309-44BD-8471-0B7A8778A4D3}" sibTransId="{C0559D85-FDA9-4C06-A467-72DA5308E1CA}"/>
    <dgm:cxn modelId="{E0BC68E4-5111-420A-80E5-04805EE3A7D8}" type="presOf" srcId="{C5CA9DC4-3CB9-4379-A6E2-2E733453983C}" destId="{FE61B2E3-16D2-473E-A7F9-CE424DFCFBE4}" srcOrd="0" destOrd="3" presId="urn:microsoft.com/office/officeart/2005/8/layout/hList6"/>
    <dgm:cxn modelId="{3421F0E8-8A0D-4FE5-81B9-F5E618D30112}" srcId="{70223C58-4534-4895-BA36-B83780C4105E}" destId="{0E1F5698-C921-4D32-B4C4-15A9CDCD8494}" srcOrd="0" destOrd="0" parTransId="{0CCEB009-E77E-41A4-9E44-8D48F2390D57}" sibTransId="{12BB7D58-2315-4F8E-8B6F-0D4513FA00A2}"/>
    <dgm:cxn modelId="{1E17FEEC-3D33-48FD-9C36-43F1F28D5BB7}" type="presOf" srcId="{CF4DE4D7-145A-479D-A48F-41B5EBFCA0A6}" destId="{546AE6DD-FC7A-4ADD-AE81-977BDB347C31}" srcOrd="0" destOrd="0" presId="urn:microsoft.com/office/officeart/2005/8/layout/hList6"/>
    <dgm:cxn modelId="{3C64E75C-C5FD-4A3A-B7A5-8A5A5E582571}" type="presParOf" srcId="{546AE6DD-FC7A-4ADD-AE81-977BDB347C31}" destId="{B2621B89-A821-4FEE-8D73-B7B0305BFCC8}" srcOrd="0" destOrd="0" presId="urn:microsoft.com/office/officeart/2005/8/layout/hList6"/>
    <dgm:cxn modelId="{6F88DB71-BD74-4EBC-ADD1-713B1126F139}" type="presParOf" srcId="{546AE6DD-FC7A-4ADD-AE81-977BDB347C31}" destId="{E882355A-FB26-4678-8115-E7DD40A78EF5}" srcOrd="1" destOrd="0" presId="urn:microsoft.com/office/officeart/2005/8/layout/hList6"/>
    <dgm:cxn modelId="{052525E7-7DA6-44C0-91B3-FD1A66A16B4F}" type="presParOf" srcId="{546AE6DD-FC7A-4ADD-AE81-977BDB347C31}" destId="{A7921B11-E2D8-4E6F-8C64-D0AACB5019AB}" srcOrd="2" destOrd="0" presId="urn:microsoft.com/office/officeart/2005/8/layout/hList6"/>
    <dgm:cxn modelId="{C14EC9A7-BF32-41E9-87D2-8123CF4D8E59}" type="presParOf" srcId="{546AE6DD-FC7A-4ADD-AE81-977BDB347C31}" destId="{52682215-04AB-479A-B694-159CF765530F}" srcOrd="3" destOrd="0" presId="urn:microsoft.com/office/officeart/2005/8/layout/hList6"/>
    <dgm:cxn modelId="{6B04C9E4-137B-4ABD-BCC2-5D770DEBADD7}" type="presParOf" srcId="{546AE6DD-FC7A-4ADD-AE81-977BDB347C31}" destId="{FE61B2E3-16D2-473E-A7F9-CE424DFCFBE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F6F6D3-7E31-4DC1-9831-B7B224D73235}" type="doc">
      <dgm:prSet loTypeId="urn:microsoft.com/office/officeart/2005/8/layout/venn3" loCatId="relationship" qsTypeId="urn:microsoft.com/office/officeart/2005/8/quickstyle/simple1" qsCatId="simple" csTypeId="urn:microsoft.com/office/officeart/2005/8/colors/colorful3" csCatId="colorful" phldr="1"/>
      <dgm:spPr/>
    </dgm:pt>
    <dgm:pt modelId="{A030173A-D99E-42A3-A7B3-C625F3E7A809}">
      <dgm:prSet phldrT="[Tekst]"/>
      <dgm:spPr/>
      <dgm:t>
        <a:bodyPr/>
        <a:lstStyle/>
        <a:p>
          <a:r>
            <a:rPr lang="en-US" dirty="0"/>
            <a:t>diagnostic sheets </a:t>
          </a:r>
          <a:br>
            <a:rPr lang="pl-PL" dirty="0"/>
          </a:br>
          <a:r>
            <a:rPr lang="en-US" dirty="0"/>
            <a:t>and surveys </a:t>
          </a:r>
          <a:endParaRPr lang="pl-PL" dirty="0"/>
        </a:p>
      </dgm:t>
    </dgm:pt>
    <dgm:pt modelId="{6449196F-212E-4E7E-A757-39CF52A58738}" type="parTrans" cxnId="{9C260233-A8D8-4D56-819C-F29DEB071BB9}">
      <dgm:prSet/>
      <dgm:spPr/>
      <dgm:t>
        <a:bodyPr/>
        <a:lstStyle/>
        <a:p>
          <a:endParaRPr lang="pl-PL"/>
        </a:p>
      </dgm:t>
    </dgm:pt>
    <dgm:pt modelId="{2505891D-FF9F-469A-A7A4-94ADC88DF036}" type="sibTrans" cxnId="{9C260233-A8D8-4D56-819C-F29DEB071BB9}">
      <dgm:prSet/>
      <dgm:spPr/>
      <dgm:t>
        <a:bodyPr/>
        <a:lstStyle/>
        <a:p>
          <a:endParaRPr lang="pl-PL"/>
        </a:p>
      </dgm:t>
    </dgm:pt>
    <dgm:pt modelId="{B174F695-8560-4F0C-8616-423227854C57}">
      <dgm:prSet phldrT="[Tekst]"/>
      <dgm:spPr/>
      <dgm:t>
        <a:bodyPr/>
        <a:lstStyle/>
        <a:p>
          <a:r>
            <a:rPr lang="pl-PL" baseline="0" dirty="0" err="1"/>
            <a:t>interviews</a:t>
          </a:r>
          <a:endParaRPr lang="pl-PL" dirty="0"/>
        </a:p>
      </dgm:t>
    </dgm:pt>
    <dgm:pt modelId="{DF3DE733-5534-4F6E-9B20-AC274303DCD5}" type="parTrans" cxnId="{7A399E1C-406B-4ADE-B6C4-1C1171A5FA0A}">
      <dgm:prSet/>
      <dgm:spPr/>
      <dgm:t>
        <a:bodyPr/>
        <a:lstStyle/>
        <a:p>
          <a:endParaRPr lang="pl-PL"/>
        </a:p>
      </dgm:t>
    </dgm:pt>
    <dgm:pt modelId="{CDCCCF8E-FD13-42F8-A7AD-F150FDBE2AC5}" type="sibTrans" cxnId="{7A399E1C-406B-4ADE-B6C4-1C1171A5FA0A}">
      <dgm:prSet/>
      <dgm:spPr/>
      <dgm:t>
        <a:bodyPr/>
        <a:lstStyle/>
        <a:p>
          <a:endParaRPr lang="pl-PL"/>
        </a:p>
      </dgm:t>
    </dgm:pt>
    <dgm:pt modelId="{071C6C63-1719-4A8E-93C0-5894E559209E}">
      <dgm:prSet phldrT="[Tekst]"/>
      <dgm:spPr/>
      <dgm:t>
        <a:bodyPr/>
        <a:lstStyle/>
        <a:p>
          <a:r>
            <a:rPr lang="pl-PL" dirty="0" err="1"/>
            <a:t>evaluation</a:t>
          </a:r>
          <a:r>
            <a:rPr lang="pl-PL" dirty="0"/>
            <a:t> </a:t>
          </a:r>
          <a:r>
            <a:rPr lang="pl-PL" dirty="0" err="1"/>
            <a:t>survey</a:t>
          </a:r>
          <a:endParaRPr lang="pl-PL" dirty="0"/>
        </a:p>
      </dgm:t>
    </dgm:pt>
    <dgm:pt modelId="{C0008F12-93DE-45E8-BC5D-1E13762C6AA1}" type="parTrans" cxnId="{04F75E2F-5F31-43BC-81EB-A7CDE6764A5A}">
      <dgm:prSet/>
      <dgm:spPr/>
      <dgm:t>
        <a:bodyPr/>
        <a:lstStyle/>
        <a:p>
          <a:endParaRPr lang="pl-PL"/>
        </a:p>
      </dgm:t>
    </dgm:pt>
    <dgm:pt modelId="{89948313-AB70-4D20-9E4B-DAAE35E8AC24}" type="sibTrans" cxnId="{04F75E2F-5F31-43BC-81EB-A7CDE6764A5A}">
      <dgm:prSet/>
      <dgm:spPr/>
      <dgm:t>
        <a:bodyPr/>
        <a:lstStyle/>
        <a:p>
          <a:endParaRPr lang="pl-PL"/>
        </a:p>
      </dgm:t>
    </dgm:pt>
    <dgm:pt modelId="{02D27931-8A9D-478D-A796-49E8CB94F9D5}">
      <dgm:prSet phldrT="[Tekst]"/>
      <dgm:spPr/>
      <dgm:t>
        <a:bodyPr/>
        <a:lstStyle/>
        <a:p>
          <a:r>
            <a:rPr lang="pl-PL" dirty="0" err="1"/>
            <a:t>observations</a:t>
          </a:r>
          <a:endParaRPr lang="pl-PL" dirty="0"/>
        </a:p>
      </dgm:t>
    </dgm:pt>
    <dgm:pt modelId="{966CA504-EBBF-49ED-9B73-805B1AC26FB1}" type="parTrans" cxnId="{F38A856E-6939-4407-B9C5-A621A3131177}">
      <dgm:prSet/>
      <dgm:spPr/>
    </dgm:pt>
    <dgm:pt modelId="{06C6F23D-8FB7-47EF-B8B5-FFC6493DD670}" type="sibTrans" cxnId="{F38A856E-6939-4407-B9C5-A621A3131177}">
      <dgm:prSet/>
      <dgm:spPr/>
    </dgm:pt>
    <dgm:pt modelId="{032D8F22-3953-4B8B-88C6-0F3E6C111828}">
      <dgm:prSet phldrT="[Tekst]"/>
      <dgm:spPr/>
      <dgm:t>
        <a:bodyPr/>
        <a:lstStyle/>
        <a:p>
          <a:r>
            <a:rPr lang="pl-PL"/>
            <a:t>group </a:t>
          </a:r>
          <a:r>
            <a:rPr lang="pl-PL" dirty="0" err="1"/>
            <a:t>discussions</a:t>
          </a:r>
          <a:endParaRPr lang="pl-PL" dirty="0"/>
        </a:p>
      </dgm:t>
    </dgm:pt>
    <dgm:pt modelId="{9B2EA2C4-5BA9-4533-960C-D677E55367CC}" type="parTrans" cxnId="{8973ED50-42FF-4944-B9A7-D7C681C8D128}">
      <dgm:prSet/>
      <dgm:spPr/>
    </dgm:pt>
    <dgm:pt modelId="{FED45E08-49FA-4C89-A212-CECF877E48D0}" type="sibTrans" cxnId="{8973ED50-42FF-4944-B9A7-D7C681C8D128}">
      <dgm:prSet/>
      <dgm:spPr/>
    </dgm:pt>
    <dgm:pt modelId="{380A5AE0-8542-4D31-B00A-DE6CFFB40BF3}" type="pres">
      <dgm:prSet presAssocID="{58F6F6D3-7E31-4DC1-9831-B7B224D73235}" presName="Name0" presStyleCnt="0">
        <dgm:presLayoutVars>
          <dgm:dir/>
          <dgm:resizeHandles val="exact"/>
        </dgm:presLayoutVars>
      </dgm:prSet>
      <dgm:spPr/>
    </dgm:pt>
    <dgm:pt modelId="{5726D748-3ABF-4296-BD52-137A8132649E}" type="pres">
      <dgm:prSet presAssocID="{A030173A-D99E-42A3-A7B3-C625F3E7A809}" presName="Name5" presStyleLbl="vennNode1" presStyleIdx="0" presStyleCnt="5">
        <dgm:presLayoutVars>
          <dgm:bulletEnabled val="1"/>
        </dgm:presLayoutVars>
      </dgm:prSet>
      <dgm:spPr/>
    </dgm:pt>
    <dgm:pt modelId="{0F483CEC-32F5-424F-8D1A-2526B25E27D4}" type="pres">
      <dgm:prSet presAssocID="{2505891D-FF9F-469A-A7A4-94ADC88DF036}" presName="space" presStyleCnt="0"/>
      <dgm:spPr/>
    </dgm:pt>
    <dgm:pt modelId="{747DA664-B908-427D-B6FD-1711305B6BC4}" type="pres">
      <dgm:prSet presAssocID="{B174F695-8560-4F0C-8616-423227854C57}" presName="Name5" presStyleLbl="vennNode1" presStyleIdx="1" presStyleCnt="5">
        <dgm:presLayoutVars>
          <dgm:bulletEnabled val="1"/>
        </dgm:presLayoutVars>
      </dgm:prSet>
      <dgm:spPr/>
    </dgm:pt>
    <dgm:pt modelId="{BC23F794-B994-4498-888D-DACB84F26DD5}" type="pres">
      <dgm:prSet presAssocID="{CDCCCF8E-FD13-42F8-A7AD-F150FDBE2AC5}" presName="space" presStyleCnt="0"/>
      <dgm:spPr/>
    </dgm:pt>
    <dgm:pt modelId="{305CE232-A7BC-4D2C-824C-3E59793085E2}" type="pres">
      <dgm:prSet presAssocID="{071C6C63-1719-4A8E-93C0-5894E559209E}" presName="Name5" presStyleLbl="vennNode1" presStyleIdx="2" presStyleCnt="5">
        <dgm:presLayoutVars>
          <dgm:bulletEnabled val="1"/>
        </dgm:presLayoutVars>
      </dgm:prSet>
      <dgm:spPr/>
    </dgm:pt>
    <dgm:pt modelId="{430F87A2-B952-415A-B71B-19452975CCBA}" type="pres">
      <dgm:prSet presAssocID="{89948313-AB70-4D20-9E4B-DAAE35E8AC24}" presName="space" presStyleCnt="0"/>
      <dgm:spPr/>
    </dgm:pt>
    <dgm:pt modelId="{3F4D9BFC-72AF-4EE9-8216-9A3CF51C1758}" type="pres">
      <dgm:prSet presAssocID="{02D27931-8A9D-478D-A796-49E8CB94F9D5}" presName="Name5" presStyleLbl="vennNode1" presStyleIdx="3" presStyleCnt="5">
        <dgm:presLayoutVars>
          <dgm:bulletEnabled val="1"/>
        </dgm:presLayoutVars>
      </dgm:prSet>
      <dgm:spPr/>
    </dgm:pt>
    <dgm:pt modelId="{EBBDFBF2-827B-4A89-9125-78C032CB6CBA}" type="pres">
      <dgm:prSet presAssocID="{06C6F23D-8FB7-47EF-B8B5-FFC6493DD670}" presName="space" presStyleCnt="0"/>
      <dgm:spPr/>
    </dgm:pt>
    <dgm:pt modelId="{6ED7D610-B81C-49BE-9330-AFF3C867FE8A}" type="pres">
      <dgm:prSet presAssocID="{032D8F22-3953-4B8B-88C6-0F3E6C111828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9402E602-C1D9-4740-848D-9AF789C37D95}" type="presOf" srcId="{071C6C63-1719-4A8E-93C0-5894E559209E}" destId="{305CE232-A7BC-4D2C-824C-3E59793085E2}" srcOrd="0" destOrd="0" presId="urn:microsoft.com/office/officeart/2005/8/layout/venn3"/>
    <dgm:cxn modelId="{7A399E1C-406B-4ADE-B6C4-1C1171A5FA0A}" srcId="{58F6F6D3-7E31-4DC1-9831-B7B224D73235}" destId="{B174F695-8560-4F0C-8616-423227854C57}" srcOrd="1" destOrd="0" parTransId="{DF3DE733-5534-4F6E-9B20-AC274303DCD5}" sibTransId="{CDCCCF8E-FD13-42F8-A7AD-F150FDBE2AC5}"/>
    <dgm:cxn modelId="{EEEE051D-63AF-476C-A273-D0F9C4819176}" type="presOf" srcId="{B174F695-8560-4F0C-8616-423227854C57}" destId="{747DA664-B908-427D-B6FD-1711305B6BC4}" srcOrd="0" destOrd="0" presId="urn:microsoft.com/office/officeart/2005/8/layout/venn3"/>
    <dgm:cxn modelId="{04F75E2F-5F31-43BC-81EB-A7CDE6764A5A}" srcId="{58F6F6D3-7E31-4DC1-9831-B7B224D73235}" destId="{071C6C63-1719-4A8E-93C0-5894E559209E}" srcOrd="2" destOrd="0" parTransId="{C0008F12-93DE-45E8-BC5D-1E13762C6AA1}" sibTransId="{89948313-AB70-4D20-9E4B-DAAE35E8AC24}"/>
    <dgm:cxn modelId="{9C260233-A8D8-4D56-819C-F29DEB071BB9}" srcId="{58F6F6D3-7E31-4DC1-9831-B7B224D73235}" destId="{A030173A-D99E-42A3-A7B3-C625F3E7A809}" srcOrd="0" destOrd="0" parTransId="{6449196F-212E-4E7E-A757-39CF52A58738}" sibTransId="{2505891D-FF9F-469A-A7A4-94ADC88DF036}"/>
    <dgm:cxn modelId="{7B9A3B48-F806-49FD-B54F-555EEA8CF20D}" type="presOf" srcId="{02D27931-8A9D-478D-A796-49E8CB94F9D5}" destId="{3F4D9BFC-72AF-4EE9-8216-9A3CF51C1758}" srcOrd="0" destOrd="0" presId="urn:microsoft.com/office/officeart/2005/8/layout/venn3"/>
    <dgm:cxn modelId="{F38A856E-6939-4407-B9C5-A621A3131177}" srcId="{58F6F6D3-7E31-4DC1-9831-B7B224D73235}" destId="{02D27931-8A9D-478D-A796-49E8CB94F9D5}" srcOrd="3" destOrd="0" parTransId="{966CA504-EBBF-49ED-9B73-805B1AC26FB1}" sibTransId="{06C6F23D-8FB7-47EF-B8B5-FFC6493DD670}"/>
    <dgm:cxn modelId="{8973ED50-42FF-4944-B9A7-D7C681C8D128}" srcId="{58F6F6D3-7E31-4DC1-9831-B7B224D73235}" destId="{032D8F22-3953-4B8B-88C6-0F3E6C111828}" srcOrd="4" destOrd="0" parTransId="{9B2EA2C4-5BA9-4533-960C-D677E55367CC}" sibTransId="{FED45E08-49FA-4C89-A212-CECF877E48D0}"/>
    <dgm:cxn modelId="{2FEDAA91-FA4D-4A5A-A4F3-689830B5955F}" type="presOf" srcId="{032D8F22-3953-4B8B-88C6-0F3E6C111828}" destId="{6ED7D610-B81C-49BE-9330-AFF3C867FE8A}" srcOrd="0" destOrd="0" presId="urn:microsoft.com/office/officeart/2005/8/layout/venn3"/>
    <dgm:cxn modelId="{8D5EC2A7-37C8-4FDB-BE40-65A67AA245D3}" type="presOf" srcId="{58F6F6D3-7E31-4DC1-9831-B7B224D73235}" destId="{380A5AE0-8542-4D31-B00A-DE6CFFB40BF3}" srcOrd="0" destOrd="0" presId="urn:microsoft.com/office/officeart/2005/8/layout/venn3"/>
    <dgm:cxn modelId="{158D2BF1-98DD-4CD5-AC56-B0A917E6B981}" type="presOf" srcId="{A030173A-D99E-42A3-A7B3-C625F3E7A809}" destId="{5726D748-3ABF-4296-BD52-137A8132649E}" srcOrd="0" destOrd="0" presId="urn:microsoft.com/office/officeart/2005/8/layout/venn3"/>
    <dgm:cxn modelId="{7D7A5424-2F9F-4373-AB60-8E3450152FB9}" type="presParOf" srcId="{380A5AE0-8542-4D31-B00A-DE6CFFB40BF3}" destId="{5726D748-3ABF-4296-BD52-137A8132649E}" srcOrd="0" destOrd="0" presId="urn:microsoft.com/office/officeart/2005/8/layout/venn3"/>
    <dgm:cxn modelId="{C125B7DA-9C7A-4501-90E5-8B523CBC81B7}" type="presParOf" srcId="{380A5AE0-8542-4D31-B00A-DE6CFFB40BF3}" destId="{0F483CEC-32F5-424F-8D1A-2526B25E27D4}" srcOrd="1" destOrd="0" presId="urn:microsoft.com/office/officeart/2005/8/layout/venn3"/>
    <dgm:cxn modelId="{4FD4A8AA-66B5-4AF8-86BD-1E7E41AF8636}" type="presParOf" srcId="{380A5AE0-8542-4D31-B00A-DE6CFFB40BF3}" destId="{747DA664-B908-427D-B6FD-1711305B6BC4}" srcOrd="2" destOrd="0" presId="urn:microsoft.com/office/officeart/2005/8/layout/venn3"/>
    <dgm:cxn modelId="{8DC1073D-8B1A-4BC2-82D4-12EEA4C2969B}" type="presParOf" srcId="{380A5AE0-8542-4D31-B00A-DE6CFFB40BF3}" destId="{BC23F794-B994-4498-888D-DACB84F26DD5}" srcOrd="3" destOrd="0" presId="urn:microsoft.com/office/officeart/2005/8/layout/venn3"/>
    <dgm:cxn modelId="{66B0186C-D5B7-4389-B488-F631928E2BC9}" type="presParOf" srcId="{380A5AE0-8542-4D31-B00A-DE6CFFB40BF3}" destId="{305CE232-A7BC-4D2C-824C-3E59793085E2}" srcOrd="4" destOrd="0" presId="urn:microsoft.com/office/officeart/2005/8/layout/venn3"/>
    <dgm:cxn modelId="{4EA542D6-295E-406F-B46C-77960689C97C}" type="presParOf" srcId="{380A5AE0-8542-4D31-B00A-DE6CFFB40BF3}" destId="{430F87A2-B952-415A-B71B-19452975CCBA}" srcOrd="5" destOrd="0" presId="urn:microsoft.com/office/officeart/2005/8/layout/venn3"/>
    <dgm:cxn modelId="{084EFE6A-06CA-4840-884D-16A2591A282C}" type="presParOf" srcId="{380A5AE0-8542-4D31-B00A-DE6CFFB40BF3}" destId="{3F4D9BFC-72AF-4EE9-8216-9A3CF51C1758}" srcOrd="6" destOrd="0" presId="urn:microsoft.com/office/officeart/2005/8/layout/venn3"/>
    <dgm:cxn modelId="{088A10A6-9A2A-4096-95A6-2B84359AA799}" type="presParOf" srcId="{380A5AE0-8542-4D31-B00A-DE6CFFB40BF3}" destId="{EBBDFBF2-827B-4A89-9125-78C032CB6CBA}" srcOrd="7" destOrd="0" presId="urn:microsoft.com/office/officeart/2005/8/layout/venn3"/>
    <dgm:cxn modelId="{8C4BA6C8-6B11-4463-848E-F1FAF6872A5D}" type="presParOf" srcId="{380A5AE0-8542-4D31-B00A-DE6CFFB40BF3}" destId="{6ED7D610-B81C-49BE-9330-AFF3C867FE8A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68871D-C6BB-4821-9F74-05CBD07F4665}" type="doc">
      <dgm:prSet loTypeId="urn:microsoft.com/office/officeart/2005/8/layout/balance1" loCatId="relationship" qsTypeId="urn:microsoft.com/office/officeart/2005/8/quickstyle/3d2#5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D12CD3E7-B4E2-4491-84E1-968CF3D24509}">
      <dgm:prSet phldrT="[Tekst]" custT="1"/>
      <dgm:spPr/>
      <dgm:t>
        <a:bodyPr/>
        <a:lstStyle/>
        <a:p>
          <a:r>
            <a:rPr lang="pl-PL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endParaRPr lang="pl-PL" sz="6000" b="1" dirty="0">
            <a:solidFill>
              <a:schemeClr val="tx1"/>
            </a:solidFill>
          </a:endParaRPr>
        </a:p>
      </dgm:t>
    </dgm:pt>
    <dgm:pt modelId="{F24847AE-41B6-4A2E-8BBF-E03229686A02}" type="parTrans" cxnId="{58E80926-16B1-4656-8919-DFF9F4448816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BFE2C15E-31AA-4D77-8094-BA27C4C786BB}" type="sibTrans" cxnId="{58E80926-16B1-4656-8919-DFF9F4448816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F18ABCED-19FB-491F-B9F1-A40125D6024C}">
      <dgm:prSet phldrT="[Tekst]" custT="1"/>
      <dgm:spPr/>
      <dgm:t>
        <a:bodyPr/>
        <a:lstStyle/>
        <a:p>
          <a:r>
            <a:rPr lang="pl-PL" sz="1800" b="1" dirty="0" err="1">
              <a:solidFill>
                <a:schemeClr val="tx1"/>
              </a:solidFill>
            </a:rPr>
            <a:t>conducted</a:t>
          </a:r>
          <a:r>
            <a:rPr lang="pl-PL" sz="1800" b="1" dirty="0">
              <a:solidFill>
                <a:schemeClr val="tx1"/>
              </a:solidFill>
            </a:rPr>
            <a:t> by </a:t>
          </a:r>
          <a:r>
            <a:rPr lang="pl-PL" sz="1800" b="1" dirty="0" err="1">
              <a:solidFill>
                <a:schemeClr val="tx1"/>
              </a:solidFill>
            </a:rPr>
            <a:t>teachers</a:t>
          </a:r>
          <a:endParaRPr lang="pl-PL" sz="1800" b="1" dirty="0">
            <a:solidFill>
              <a:schemeClr val="tx1"/>
            </a:solidFill>
          </a:endParaRPr>
        </a:p>
      </dgm:t>
    </dgm:pt>
    <dgm:pt modelId="{C0AA6D1B-8548-46C4-A133-A47C6B510B14}" type="parTrans" cxnId="{10ED3CD9-BC21-4C57-B98E-4FA0C7F5249A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B27AA9F1-BD28-4F1C-B21C-D47868492938}" type="sibTrans" cxnId="{10ED3CD9-BC21-4C57-B98E-4FA0C7F5249A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3BED1B4F-3262-4141-9955-92CAB7BC50DF}">
      <dgm:prSet phldrT="[Tekst]" custT="1"/>
      <dgm:spPr/>
      <dgm:t>
        <a:bodyPr/>
        <a:lstStyle/>
        <a:p>
          <a:r>
            <a:rPr lang="pl-PL" sz="1800" b="1" baseline="0" dirty="0" err="1">
              <a:solidFill>
                <a:schemeClr val="tx1"/>
              </a:solidFill>
            </a:rPr>
            <a:t>time-consuming</a:t>
          </a:r>
          <a:r>
            <a:rPr lang="pl-PL" sz="1800" b="1" baseline="0" dirty="0">
              <a:solidFill>
                <a:schemeClr val="tx1"/>
              </a:solidFill>
            </a:rPr>
            <a:t> </a:t>
          </a:r>
          <a:endParaRPr lang="pl-PL" sz="1800" b="1" dirty="0">
            <a:solidFill>
              <a:schemeClr val="tx1"/>
            </a:solidFill>
          </a:endParaRPr>
        </a:p>
      </dgm:t>
    </dgm:pt>
    <dgm:pt modelId="{7787C10F-19C7-4CB5-8369-0650F5A67673}" type="parTrans" cxnId="{0FF2F559-30F6-43C1-A5D4-EF4EC46818F4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12821F01-BB17-4C7A-AD65-47D2A3DC0AFB}" type="sibTrans" cxnId="{0FF2F559-30F6-43C1-A5D4-EF4EC46818F4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2E70252B-2FAD-42EE-83D1-68B7C75BB90F}">
      <dgm:prSet phldrT="[Tekst]" custT="1"/>
      <dgm:spPr/>
      <dgm:t>
        <a:bodyPr/>
        <a:lstStyle/>
        <a:p>
          <a:r>
            <a:rPr lang="pl-PL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endParaRPr lang="pl-PL" sz="6000" b="1" dirty="0">
            <a:solidFill>
              <a:schemeClr val="tx1"/>
            </a:solidFill>
          </a:endParaRPr>
        </a:p>
      </dgm:t>
    </dgm:pt>
    <dgm:pt modelId="{A4B0DA42-DCFD-4100-9F96-230AD77F9223}" type="parTrans" cxnId="{92DEAB40-6DF0-4763-94FA-F347B5FE6DDD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2736EFD6-C690-4DC3-B2B4-8DFF53B42722}" type="sibTrans" cxnId="{92DEAB40-6DF0-4763-94FA-F347B5FE6DDD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99CC2F04-E3EC-4828-A989-4B7DD0A87EEF}">
      <dgm:prSet phldrT="[Tekst]" custT="1"/>
      <dgm:spPr/>
      <dgm:t>
        <a:bodyPr/>
        <a:lstStyle/>
        <a:p>
          <a:r>
            <a:rPr lang="pl-PL" sz="1800" b="1" dirty="0" err="1">
              <a:solidFill>
                <a:schemeClr val="tx1"/>
              </a:solidFill>
            </a:rPr>
            <a:t>more</a:t>
          </a:r>
          <a:r>
            <a:rPr lang="pl-PL" sz="1800" b="1" dirty="0">
              <a:solidFill>
                <a:schemeClr val="tx1"/>
              </a:solidFill>
            </a:rPr>
            <a:t> </a:t>
          </a:r>
          <a:r>
            <a:rPr lang="pl-PL" sz="1800" b="1" dirty="0" err="1">
              <a:solidFill>
                <a:schemeClr val="tx1"/>
              </a:solidFill>
            </a:rPr>
            <a:t>accurate</a:t>
          </a:r>
          <a:r>
            <a:rPr lang="pl-PL" sz="1800" b="1" dirty="0">
              <a:solidFill>
                <a:schemeClr val="tx1"/>
              </a:solidFill>
            </a:rPr>
            <a:t> </a:t>
          </a:r>
          <a:r>
            <a:rPr lang="pl-PL" sz="1800" b="1" dirty="0" err="1">
              <a:solidFill>
                <a:schemeClr val="tx1"/>
              </a:solidFill>
            </a:rPr>
            <a:t>than</a:t>
          </a:r>
          <a:r>
            <a:rPr lang="pl-PL" sz="1800" b="1" dirty="0">
              <a:solidFill>
                <a:schemeClr val="tx1"/>
              </a:solidFill>
            </a:rPr>
            <a:t> </a:t>
          </a:r>
          <a:r>
            <a:rPr lang="pl-PL" sz="1800" b="1" dirty="0" err="1">
              <a:solidFill>
                <a:schemeClr val="tx1"/>
              </a:solidFill>
            </a:rPr>
            <a:t>the</a:t>
          </a:r>
          <a:r>
            <a:rPr lang="pl-PL" sz="1800" b="1" dirty="0">
              <a:solidFill>
                <a:schemeClr val="tx1"/>
              </a:solidFill>
            </a:rPr>
            <a:t> </a:t>
          </a:r>
          <a:r>
            <a:rPr lang="pl-PL" sz="1800" b="1" dirty="0" err="1">
              <a:solidFill>
                <a:schemeClr val="tx1"/>
              </a:solidFill>
            </a:rPr>
            <a:t>external</a:t>
          </a:r>
          <a:r>
            <a:rPr lang="pl-PL" sz="1800" b="1" dirty="0">
              <a:solidFill>
                <a:schemeClr val="tx1"/>
              </a:solidFill>
            </a:rPr>
            <a:t> one</a:t>
          </a:r>
        </a:p>
      </dgm:t>
    </dgm:pt>
    <dgm:pt modelId="{D3D4ED6E-14FF-49BB-BC88-10F61FD158BD}" type="parTrans" cxnId="{DA3C236D-0DAF-45D1-A564-5D24493B64DC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BC54857B-D10F-414C-9EA6-0D2DF0BECB50}" type="sibTrans" cxnId="{DA3C236D-0DAF-45D1-A564-5D24493B64DC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ACB34E04-99EE-465A-9D84-5FD78A4A03A0}">
      <dgm:prSet phldrT="[Tekst]" custT="1"/>
      <dgm:spPr/>
      <dgm:t>
        <a:bodyPr/>
        <a:lstStyle/>
        <a:p>
          <a:r>
            <a:rPr lang="pl-PL" sz="1800" b="1" baseline="0" dirty="0" err="1">
              <a:solidFill>
                <a:schemeClr val="tx1"/>
              </a:solidFill>
            </a:rPr>
            <a:t>type</a:t>
          </a:r>
          <a:r>
            <a:rPr lang="pl-PL" sz="1800" b="1" baseline="0" dirty="0">
              <a:solidFill>
                <a:schemeClr val="tx1"/>
              </a:solidFill>
            </a:rPr>
            <a:t> of </a:t>
          </a:r>
          <a:r>
            <a:rPr lang="en-US" sz="1800" b="1" baseline="0" dirty="0">
              <a:solidFill>
                <a:schemeClr val="tx1"/>
              </a:solidFill>
            </a:rPr>
            <a:t>school</a:t>
          </a:r>
          <a:r>
            <a:rPr lang="pl-PL" sz="1800" b="1" baseline="0" dirty="0">
              <a:solidFill>
                <a:schemeClr val="tx1"/>
              </a:solidFill>
            </a:rPr>
            <a:t> </a:t>
          </a:r>
          <a:r>
            <a:rPr lang="en-US" sz="1800" b="1" baseline="0" dirty="0" err="1">
              <a:solidFill>
                <a:schemeClr val="tx1"/>
              </a:solidFill>
            </a:rPr>
            <a:t>autonom</a:t>
          </a:r>
          <a:r>
            <a:rPr lang="pl-PL" sz="1800" b="1" baseline="0" dirty="0">
              <a:solidFill>
                <a:schemeClr val="tx1"/>
              </a:solidFill>
            </a:rPr>
            <a:t>y</a:t>
          </a:r>
          <a:endParaRPr lang="pl-PL" sz="1800" b="1" dirty="0">
            <a:solidFill>
              <a:schemeClr val="tx1"/>
            </a:solidFill>
          </a:endParaRPr>
        </a:p>
      </dgm:t>
    </dgm:pt>
    <dgm:pt modelId="{D42E67BC-C63A-4201-8FE0-6DA99EB94DD8}" type="parTrans" cxnId="{8FFEC548-FFE3-43AB-B4A5-D9A7D8CE6413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05DE508C-2654-4AE1-865D-06414E136945}" type="sibTrans" cxnId="{8FFEC548-FFE3-43AB-B4A5-D9A7D8CE6413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924C1F54-8EDC-45ED-9A3C-1EDE1AC578CB}">
      <dgm:prSet phldrT="[Tekst]" custT="1"/>
      <dgm:spPr/>
      <dgm:t>
        <a:bodyPr/>
        <a:lstStyle/>
        <a:p>
          <a:r>
            <a:rPr lang="pl-PL" sz="1600" b="1" baseline="0" dirty="0" err="1">
              <a:solidFill>
                <a:schemeClr val="tx1"/>
              </a:solidFill>
            </a:rPr>
            <a:t>risk</a:t>
          </a:r>
          <a:r>
            <a:rPr lang="pl-PL" sz="1600" b="1" baseline="0" dirty="0">
              <a:solidFill>
                <a:schemeClr val="tx1"/>
              </a:solidFill>
            </a:rPr>
            <a:t> </a:t>
          </a:r>
          <a:r>
            <a:rPr lang="en-US" sz="1600" b="1" baseline="0" dirty="0">
              <a:solidFill>
                <a:schemeClr val="tx1"/>
              </a:solidFill>
            </a:rPr>
            <a:t>of subjective </a:t>
          </a:r>
          <a:r>
            <a:rPr lang="pl-PL" sz="1600" b="1" baseline="0" dirty="0" err="1">
              <a:solidFill>
                <a:schemeClr val="tx1"/>
              </a:solidFill>
            </a:rPr>
            <a:t>results</a:t>
          </a:r>
          <a:r>
            <a:rPr lang="pl-PL" sz="1600" b="1" baseline="0" dirty="0">
              <a:solidFill>
                <a:schemeClr val="tx1"/>
              </a:solidFill>
            </a:rPr>
            <a:t>’ </a:t>
          </a:r>
          <a:r>
            <a:rPr lang="en-US" sz="1600" b="1" baseline="0" dirty="0">
              <a:solidFill>
                <a:schemeClr val="tx1"/>
              </a:solidFill>
            </a:rPr>
            <a:t>interpretation</a:t>
          </a:r>
          <a:endParaRPr lang="pl-PL" sz="1600" b="1" dirty="0">
            <a:solidFill>
              <a:schemeClr val="tx1"/>
            </a:solidFill>
          </a:endParaRPr>
        </a:p>
      </dgm:t>
    </dgm:pt>
    <dgm:pt modelId="{B92A52E7-7236-4094-B1F5-758A8395D6B6}" type="parTrans" cxnId="{E31B7AC3-7C6E-4A9A-A431-5F1FB97C41C6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89402D85-DD6D-4D7A-A508-1600ACF8C450}" type="sibTrans" cxnId="{E31B7AC3-7C6E-4A9A-A431-5F1FB97C41C6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CA782FC9-B6F7-4743-8713-949C8AB13922}" type="pres">
      <dgm:prSet presAssocID="{5868871D-C6BB-4821-9F74-05CBD07F4665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A6736122-4112-497C-B1A6-A9B62812C8DA}" type="pres">
      <dgm:prSet presAssocID="{5868871D-C6BB-4821-9F74-05CBD07F4665}" presName="dummyMaxCanvas" presStyleCnt="0"/>
      <dgm:spPr/>
    </dgm:pt>
    <dgm:pt modelId="{E41F5258-6651-446C-9C72-95249B814B18}" type="pres">
      <dgm:prSet presAssocID="{5868871D-C6BB-4821-9F74-05CBD07F4665}" presName="parentComposite" presStyleCnt="0"/>
      <dgm:spPr/>
    </dgm:pt>
    <dgm:pt modelId="{AF25C4B2-1DB6-4081-B3E3-77F39EAD5FE9}" type="pres">
      <dgm:prSet presAssocID="{5868871D-C6BB-4821-9F74-05CBD07F4665}" presName="parent1" presStyleLbl="alignAccFollowNode1" presStyleIdx="0" presStyleCnt="4">
        <dgm:presLayoutVars>
          <dgm:chMax val="4"/>
        </dgm:presLayoutVars>
      </dgm:prSet>
      <dgm:spPr/>
    </dgm:pt>
    <dgm:pt modelId="{FE8C5CD2-F08B-4926-AD75-74270F5719B3}" type="pres">
      <dgm:prSet presAssocID="{5868871D-C6BB-4821-9F74-05CBD07F4665}" presName="parent2" presStyleLbl="alignAccFollowNode1" presStyleIdx="1" presStyleCnt="4">
        <dgm:presLayoutVars>
          <dgm:chMax val="4"/>
        </dgm:presLayoutVars>
      </dgm:prSet>
      <dgm:spPr/>
    </dgm:pt>
    <dgm:pt modelId="{1A3A5AEA-C509-4D70-9FB0-DF8871FC95D5}" type="pres">
      <dgm:prSet presAssocID="{5868871D-C6BB-4821-9F74-05CBD07F4665}" presName="childrenComposite" presStyleCnt="0"/>
      <dgm:spPr/>
    </dgm:pt>
    <dgm:pt modelId="{061D51F3-64AF-4967-8366-B0744444B576}" type="pres">
      <dgm:prSet presAssocID="{5868871D-C6BB-4821-9F74-05CBD07F4665}" presName="dummyMaxCanvas_ChildArea" presStyleCnt="0"/>
      <dgm:spPr/>
    </dgm:pt>
    <dgm:pt modelId="{1F6C99B1-A7BE-42F4-965B-012494BC8FFA}" type="pres">
      <dgm:prSet presAssocID="{5868871D-C6BB-4821-9F74-05CBD07F4665}" presName="fulcrum" presStyleLbl="alignAccFollowNode1" presStyleIdx="2" presStyleCnt="4"/>
      <dgm:spPr/>
    </dgm:pt>
    <dgm:pt modelId="{FB68E812-F44D-4401-B7DB-B9A6A7ECBE3C}" type="pres">
      <dgm:prSet presAssocID="{5868871D-C6BB-4821-9F74-05CBD07F4665}" presName="balance_32" presStyleLbl="alignAccFollowNode1" presStyleIdx="3" presStyleCnt="4">
        <dgm:presLayoutVars>
          <dgm:bulletEnabled val="1"/>
        </dgm:presLayoutVars>
      </dgm:prSet>
      <dgm:spPr/>
    </dgm:pt>
    <dgm:pt modelId="{347014B3-3672-43E8-B350-31A932A8340C}" type="pres">
      <dgm:prSet presAssocID="{5868871D-C6BB-4821-9F74-05CBD07F4665}" presName="left_32_1" presStyleLbl="node1" presStyleIdx="0" presStyleCnt="5">
        <dgm:presLayoutVars>
          <dgm:bulletEnabled val="1"/>
        </dgm:presLayoutVars>
      </dgm:prSet>
      <dgm:spPr/>
    </dgm:pt>
    <dgm:pt modelId="{88C11690-E1CF-4553-B870-22FAC7AB862A}" type="pres">
      <dgm:prSet presAssocID="{5868871D-C6BB-4821-9F74-05CBD07F4665}" presName="left_32_2" presStyleLbl="node1" presStyleIdx="1" presStyleCnt="5">
        <dgm:presLayoutVars>
          <dgm:bulletEnabled val="1"/>
        </dgm:presLayoutVars>
      </dgm:prSet>
      <dgm:spPr/>
    </dgm:pt>
    <dgm:pt modelId="{1AFDF5A2-CB82-461B-B251-861B13292D16}" type="pres">
      <dgm:prSet presAssocID="{5868871D-C6BB-4821-9F74-05CBD07F4665}" presName="left_32_3" presStyleLbl="node1" presStyleIdx="2" presStyleCnt="5">
        <dgm:presLayoutVars>
          <dgm:bulletEnabled val="1"/>
        </dgm:presLayoutVars>
      </dgm:prSet>
      <dgm:spPr/>
    </dgm:pt>
    <dgm:pt modelId="{AF5BAA10-693D-4CCC-BF9B-3F72D9A197F1}" type="pres">
      <dgm:prSet presAssocID="{5868871D-C6BB-4821-9F74-05CBD07F4665}" presName="right_32_1" presStyleLbl="node1" presStyleIdx="3" presStyleCnt="5">
        <dgm:presLayoutVars>
          <dgm:bulletEnabled val="1"/>
        </dgm:presLayoutVars>
      </dgm:prSet>
      <dgm:spPr/>
    </dgm:pt>
    <dgm:pt modelId="{2A0798BC-8E6F-4C44-8350-E07036675BCA}" type="pres">
      <dgm:prSet presAssocID="{5868871D-C6BB-4821-9F74-05CBD07F4665}" presName="right_32_2" presStyleLbl="node1" presStyleIdx="4" presStyleCnt="5">
        <dgm:presLayoutVars>
          <dgm:bulletEnabled val="1"/>
        </dgm:presLayoutVars>
      </dgm:prSet>
      <dgm:spPr/>
    </dgm:pt>
  </dgm:ptLst>
  <dgm:cxnLst>
    <dgm:cxn modelId="{D92B4623-84C1-4AF5-9E10-86C8BFB5ECB0}" type="presOf" srcId="{3BED1B4F-3262-4141-9955-92CAB7BC50DF}" destId="{88C11690-E1CF-4553-B870-22FAC7AB862A}" srcOrd="0" destOrd="0" presId="urn:microsoft.com/office/officeart/2005/8/layout/balance1"/>
    <dgm:cxn modelId="{58E80926-16B1-4656-8919-DFF9F4448816}" srcId="{5868871D-C6BB-4821-9F74-05CBD07F4665}" destId="{D12CD3E7-B4E2-4491-84E1-968CF3D24509}" srcOrd="0" destOrd="0" parTransId="{F24847AE-41B6-4A2E-8BBF-E03229686A02}" sibTransId="{BFE2C15E-31AA-4D77-8094-BA27C4C786BB}"/>
    <dgm:cxn modelId="{8787402C-3D3B-481B-89FC-2DB08607D3E5}" type="presOf" srcId="{924C1F54-8EDC-45ED-9A3C-1EDE1AC578CB}" destId="{1AFDF5A2-CB82-461B-B251-861B13292D16}" srcOrd="0" destOrd="0" presId="urn:microsoft.com/office/officeart/2005/8/layout/balance1"/>
    <dgm:cxn modelId="{A1055531-835D-45CF-84A8-8BE6289DB818}" type="presOf" srcId="{99CC2F04-E3EC-4828-A989-4B7DD0A87EEF}" destId="{AF5BAA10-693D-4CCC-BF9B-3F72D9A197F1}" srcOrd="0" destOrd="0" presId="urn:microsoft.com/office/officeart/2005/8/layout/balance1"/>
    <dgm:cxn modelId="{92DEAB40-6DF0-4763-94FA-F347B5FE6DDD}" srcId="{5868871D-C6BB-4821-9F74-05CBD07F4665}" destId="{2E70252B-2FAD-42EE-83D1-68B7C75BB90F}" srcOrd="1" destOrd="0" parTransId="{A4B0DA42-DCFD-4100-9F96-230AD77F9223}" sibTransId="{2736EFD6-C690-4DC3-B2B4-8DFF53B42722}"/>
    <dgm:cxn modelId="{12B68365-67A7-4F12-9CD8-32E79D5FF608}" type="presOf" srcId="{D12CD3E7-B4E2-4491-84E1-968CF3D24509}" destId="{AF25C4B2-1DB6-4081-B3E3-77F39EAD5FE9}" srcOrd="0" destOrd="0" presId="urn:microsoft.com/office/officeart/2005/8/layout/balance1"/>
    <dgm:cxn modelId="{8FFEC548-FFE3-43AB-B4A5-D9A7D8CE6413}" srcId="{2E70252B-2FAD-42EE-83D1-68B7C75BB90F}" destId="{ACB34E04-99EE-465A-9D84-5FD78A4A03A0}" srcOrd="1" destOrd="0" parTransId="{D42E67BC-C63A-4201-8FE0-6DA99EB94DD8}" sibTransId="{05DE508C-2654-4AE1-865D-06414E136945}"/>
    <dgm:cxn modelId="{DA3C236D-0DAF-45D1-A564-5D24493B64DC}" srcId="{2E70252B-2FAD-42EE-83D1-68B7C75BB90F}" destId="{99CC2F04-E3EC-4828-A989-4B7DD0A87EEF}" srcOrd="0" destOrd="0" parTransId="{D3D4ED6E-14FF-49BB-BC88-10F61FD158BD}" sibTransId="{BC54857B-D10F-414C-9EA6-0D2DF0BECB50}"/>
    <dgm:cxn modelId="{16D5D756-502F-488E-9824-F097C94F99D1}" type="presOf" srcId="{2E70252B-2FAD-42EE-83D1-68B7C75BB90F}" destId="{FE8C5CD2-F08B-4926-AD75-74270F5719B3}" srcOrd="0" destOrd="0" presId="urn:microsoft.com/office/officeart/2005/8/layout/balance1"/>
    <dgm:cxn modelId="{0FF2F559-30F6-43C1-A5D4-EF4EC46818F4}" srcId="{D12CD3E7-B4E2-4491-84E1-968CF3D24509}" destId="{3BED1B4F-3262-4141-9955-92CAB7BC50DF}" srcOrd="1" destOrd="0" parTransId="{7787C10F-19C7-4CB5-8369-0650F5A67673}" sibTransId="{12821F01-BB17-4C7A-AD65-47D2A3DC0AFB}"/>
    <dgm:cxn modelId="{08AC359F-F93E-461E-881F-89D7149285C7}" type="presOf" srcId="{5868871D-C6BB-4821-9F74-05CBD07F4665}" destId="{CA782FC9-B6F7-4743-8713-949C8AB13922}" srcOrd="0" destOrd="0" presId="urn:microsoft.com/office/officeart/2005/8/layout/balance1"/>
    <dgm:cxn modelId="{26FDD6A0-5AAD-45DA-A01F-82CB89711B19}" type="presOf" srcId="{F18ABCED-19FB-491F-B9F1-A40125D6024C}" destId="{347014B3-3672-43E8-B350-31A932A8340C}" srcOrd="0" destOrd="0" presId="urn:microsoft.com/office/officeart/2005/8/layout/balance1"/>
    <dgm:cxn modelId="{08800DB2-2CE5-4F35-B72F-647E830A46BC}" type="presOf" srcId="{ACB34E04-99EE-465A-9D84-5FD78A4A03A0}" destId="{2A0798BC-8E6F-4C44-8350-E07036675BCA}" srcOrd="0" destOrd="0" presId="urn:microsoft.com/office/officeart/2005/8/layout/balance1"/>
    <dgm:cxn modelId="{E31B7AC3-7C6E-4A9A-A431-5F1FB97C41C6}" srcId="{D12CD3E7-B4E2-4491-84E1-968CF3D24509}" destId="{924C1F54-8EDC-45ED-9A3C-1EDE1AC578CB}" srcOrd="2" destOrd="0" parTransId="{B92A52E7-7236-4094-B1F5-758A8395D6B6}" sibTransId="{89402D85-DD6D-4D7A-A508-1600ACF8C450}"/>
    <dgm:cxn modelId="{10ED3CD9-BC21-4C57-B98E-4FA0C7F5249A}" srcId="{D12CD3E7-B4E2-4491-84E1-968CF3D24509}" destId="{F18ABCED-19FB-491F-B9F1-A40125D6024C}" srcOrd="0" destOrd="0" parTransId="{C0AA6D1B-8548-46C4-A133-A47C6B510B14}" sibTransId="{B27AA9F1-BD28-4F1C-B21C-D47868492938}"/>
    <dgm:cxn modelId="{2752E58C-9083-46DF-AC2B-F6EA9E1CC057}" type="presParOf" srcId="{CA782FC9-B6F7-4743-8713-949C8AB13922}" destId="{A6736122-4112-497C-B1A6-A9B62812C8DA}" srcOrd="0" destOrd="0" presId="urn:microsoft.com/office/officeart/2005/8/layout/balance1"/>
    <dgm:cxn modelId="{F5A9367C-B1AF-4BF3-A1DC-96C414A4D2DB}" type="presParOf" srcId="{CA782FC9-B6F7-4743-8713-949C8AB13922}" destId="{E41F5258-6651-446C-9C72-95249B814B18}" srcOrd="1" destOrd="0" presId="urn:microsoft.com/office/officeart/2005/8/layout/balance1"/>
    <dgm:cxn modelId="{F8DC9DB6-827F-4E07-951C-849EE90A0C41}" type="presParOf" srcId="{E41F5258-6651-446C-9C72-95249B814B18}" destId="{AF25C4B2-1DB6-4081-B3E3-77F39EAD5FE9}" srcOrd="0" destOrd="0" presId="urn:microsoft.com/office/officeart/2005/8/layout/balance1"/>
    <dgm:cxn modelId="{0864004B-8F61-4C86-8BB7-E1E5EBBF4460}" type="presParOf" srcId="{E41F5258-6651-446C-9C72-95249B814B18}" destId="{FE8C5CD2-F08B-4926-AD75-74270F5719B3}" srcOrd="1" destOrd="0" presId="urn:microsoft.com/office/officeart/2005/8/layout/balance1"/>
    <dgm:cxn modelId="{5CF67955-EB9E-4550-911E-03AA9BC6B658}" type="presParOf" srcId="{CA782FC9-B6F7-4743-8713-949C8AB13922}" destId="{1A3A5AEA-C509-4D70-9FB0-DF8871FC95D5}" srcOrd="2" destOrd="0" presId="urn:microsoft.com/office/officeart/2005/8/layout/balance1"/>
    <dgm:cxn modelId="{1D4A728D-0D5E-43C0-A002-D65FACF6C973}" type="presParOf" srcId="{1A3A5AEA-C509-4D70-9FB0-DF8871FC95D5}" destId="{061D51F3-64AF-4967-8366-B0744444B576}" srcOrd="0" destOrd="0" presId="urn:microsoft.com/office/officeart/2005/8/layout/balance1"/>
    <dgm:cxn modelId="{C86DC136-BCC0-44AA-9FF7-D35B984196B5}" type="presParOf" srcId="{1A3A5AEA-C509-4D70-9FB0-DF8871FC95D5}" destId="{1F6C99B1-A7BE-42F4-965B-012494BC8FFA}" srcOrd="1" destOrd="0" presId="urn:microsoft.com/office/officeart/2005/8/layout/balance1"/>
    <dgm:cxn modelId="{1908A1AE-8E4B-4588-9E8A-B137640CF4C9}" type="presParOf" srcId="{1A3A5AEA-C509-4D70-9FB0-DF8871FC95D5}" destId="{FB68E812-F44D-4401-B7DB-B9A6A7ECBE3C}" srcOrd="2" destOrd="0" presId="urn:microsoft.com/office/officeart/2005/8/layout/balance1"/>
    <dgm:cxn modelId="{D0AFBB80-A55C-4A08-BB4B-BFE845303E14}" type="presParOf" srcId="{1A3A5AEA-C509-4D70-9FB0-DF8871FC95D5}" destId="{347014B3-3672-43E8-B350-31A932A8340C}" srcOrd="3" destOrd="0" presId="urn:microsoft.com/office/officeart/2005/8/layout/balance1"/>
    <dgm:cxn modelId="{8AB65F61-9B23-4E44-BC53-AB5F43DF5560}" type="presParOf" srcId="{1A3A5AEA-C509-4D70-9FB0-DF8871FC95D5}" destId="{88C11690-E1CF-4553-B870-22FAC7AB862A}" srcOrd="4" destOrd="0" presId="urn:microsoft.com/office/officeart/2005/8/layout/balance1"/>
    <dgm:cxn modelId="{6D15494D-F9C5-4C81-B457-DD0BE68ADD38}" type="presParOf" srcId="{1A3A5AEA-C509-4D70-9FB0-DF8871FC95D5}" destId="{1AFDF5A2-CB82-461B-B251-861B13292D16}" srcOrd="5" destOrd="0" presId="urn:microsoft.com/office/officeart/2005/8/layout/balance1"/>
    <dgm:cxn modelId="{D5706584-1F58-40E6-8465-D990A105DCFC}" type="presParOf" srcId="{1A3A5AEA-C509-4D70-9FB0-DF8871FC95D5}" destId="{AF5BAA10-693D-4CCC-BF9B-3F72D9A197F1}" srcOrd="6" destOrd="0" presId="urn:microsoft.com/office/officeart/2005/8/layout/balance1"/>
    <dgm:cxn modelId="{FC2C850E-BD2F-48DF-8118-CFF73DF84E98}" type="presParOf" srcId="{1A3A5AEA-C509-4D70-9FB0-DF8871FC95D5}" destId="{2A0798BC-8E6F-4C44-8350-E07036675BCA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5794B2-A672-40C8-A5C3-21DB9D01C5E9}" type="doc">
      <dgm:prSet loTypeId="urn:microsoft.com/office/officeart/2005/8/layout/vList2" loCatId="list" qsTypeId="urn:microsoft.com/office/officeart/2005/8/quickstyle/3d2#6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DD6490E8-89A8-4109-937E-6738F79E585F}">
      <dgm:prSet phldrT="[Tekst]"/>
      <dgm:spPr/>
      <dgm:t>
        <a:bodyPr/>
        <a:lstStyle/>
        <a:p>
          <a:r>
            <a:rPr lang="pl-PL" baseline="0" dirty="0"/>
            <a:t>BASIC</a:t>
          </a:r>
          <a:endParaRPr lang="pl-PL" dirty="0"/>
        </a:p>
      </dgm:t>
    </dgm:pt>
    <dgm:pt modelId="{7E9C52B4-2142-4B39-8A70-4A0BD69F339D}" type="parTrans" cxnId="{67820B90-ABED-4C70-87DA-405C895DDBF6}">
      <dgm:prSet/>
      <dgm:spPr/>
      <dgm:t>
        <a:bodyPr/>
        <a:lstStyle/>
        <a:p>
          <a:endParaRPr lang="pl-PL"/>
        </a:p>
      </dgm:t>
    </dgm:pt>
    <dgm:pt modelId="{D19C16B6-137D-43DE-B62D-7E8BAEA601D9}" type="sibTrans" cxnId="{67820B90-ABED-4C70-87DA-405C895DDBF6}">
      <dgm:prSet/>
      <dgm:spPr/>
      <dgm:t>
        <a:bodyPr/>
        <a:lstStyle/>
        <a:p>
          <a:endParaRPr lang="pl-PL"/>
        </a:p>
      </dgm:t>
    </dgm:pt>
    <dgm:pt modelId="{9041538A-D84E-4B4D-A8C9-CBAB3C0B1825}">
      <dgm:prSet phldrT="[Tekst]" custT="1"/>
      <dgm:spPr/>
      <dgm:t>
        <a:bodyPr/>
        <a:lstStyle/>
        <a:p>
          <a:r>
            <a:rPr lang="pl-PL" sz="2400" kern="1200" baseline="0" dirty="0" err="1"/>
            <a:t>certifies</a:t>
          </a:r>
          <a:r>
            <a:rPr lang="pl-PL" sz="2400" kern="1200" baseline="0" dirty="0"/>
            <a:t> </a:t>
          </a:r>
          <a:r>
            <a:rPr lang="pl-PL" sz="2400" kern="1200" baseline="0" dirty="0" err="1"/>
            <a:t>that</a:t>
          </a:r>
          <a:r>
            <a:rPr lang="pl-PL" sz="2400" kern="1200" baseline="0" dirty="0"/>
            <a:t> </a:t>
          </a:r>
          <a:r>
            <a:rPr lang="pl-PL" sz="2400" kern="1200" baseline="0" dirty="0" err="1"/>
            <a:t>the</a:t>
          </a:r>
          <a:r>
            <a:rPr lang="pl-PL" sz="2400" kern="1200" baseline="0" dirty="0"/>
            <a:t> </a:t>
          </a:r>
          <a:r>
            <a:rPr lang="pl-PL" sz="2400" kern="1200" baseline="0" dirty="0" err="1"/>
            <a:t>educational</a:t>
          </a:r>
          <a:r>
            <a:rPr lang="pl-PL" sz="2400" kern="1200" baseline="0" dirty="0"/>
            <a:t> </a:t>
          </a:r>
          <a:r>
            <a:rPr lang="pl-PL" sz="2400" kern="1200" baseline="0" dirty="0" err="1"/>
            <a:t>process</a:t>
          </a:r>
          <a:r>
            <a:rPr lang="pl-PL" sz="2400" kern="1200" baseline="0" dirty="0"/>
            <a:t> </a:t>
          </a:r>
          <a:r>
            <a:rPr lang="pl-PL" sz="2400" kern="1200" baseline="0" dirty="0" err="1"/>
            <a:t>is</a:t>
          </a:r>
          <a:r>
            <a:rPr lang="pl-PL" sz="2400" kern="1200" baseline="0" dirty="0"/>
            <a:t> </a:t>
          </a:r>
          <a:r>
            <a:rPr lang="pl-PL" sz="2400" kern="1200" baseline="0" dirty="0" err="1"/>
            <a:t>conducted</a:t>
          </a:r>
          <a:r>
            <a:rPr lang="pl-PL" sz="2400" kern="1200" baseline="0" dirty="0"/>
            <a:t> </a:t>
          </a:r>
          <a:r>
            <a:rPr lang="pl-PL" sz="2400" kern="1200" baseline="0" dirty="0" err="1"/>
            <a:t>in</a:t>
          </a:r>
          <a:r>
            <a:rPr lang="pl-PL" sz="2400" kern="1200" baseline="0" dirty="0"/>
            <a:t> a </a:t>
          </a:r>
          <a:r>
            <a:rPr lang="pl-PL" sz="2400" kern="1200" baseline="0" dirty="0" err="1"/>
            <a:t>proper</a:t>
          </a:r>
          <a:r>
            <a:rPr lang="pl-PL" sz="2400" kern="1200" baseline="0" dirty="0"/>
            <a:t> </a:t>
          </a:r>
          <a:r>
            <a:rPr lang="pl-PL" sz="2400" kern="1200" baseline="0" dirty="0" err="1"/>
            <a:t>way</a:t>
          </a:r>
          <a:r>
            <a:rPr lang="pl-PL" sz="2400" kern="1200" baseline="0" dirty="0"/>
            <a:t>, </a:t>
          </a:r>
          <a:r>
            <a:rPr lang="pl-PL" sz="2400" kern="1200" baseline="0" dirty="0" err="1"/>
            <a:t>enabling</a:t>
          </a:r>
          <a:r>
            <a:rPr lang="pl-PL" sz="2400" kern="1200" baseline="0" dirty="0"/>
            <a:t> </a:t>
          </a:r>
          <a:r>
            <a:rPr lang="pl-PL" sz="2400" kern="1200" baseline="0" dirty="0" err="1"/>
            <a:t>each</a:t>
          </a:r>
          <a:r>
            <a:rPr lang="pl-PL" sz="2400" kern="1200" baseline="0" dirty="0"/>
            <a:t> student to </a:t>
          </a:r>
          <a:r>
            <a:rPr lang="pl-PL" sz="2400" kern="1200" baseline="0" dirty="0" err="1"/>
            <a:t>develop</a:t>
          </a:r>
          <a:r>
            <a:rPr lang="pl-PL" sz="2400" kern="1200" baseline="0" dirty="0"/>
            <a:t> and </a:t>
          </a:r>
          <a:r>
            <a:rPr lang="pl-PL" sz="2400" kern="1200" baseline="0" dirty="0" err="1"/>
            <a:t>each</a:t>
          </a:r>
          <a:r>
            <a:rPr lang="pl-PL" sz="2400" kern="1200" baseline="0" dirty="0"/>
            <a:t> </a:t>
          </a:r>
          <a:r>
            <a:rPr lang="pl-PL" sz="2400" kern="1200" baseline="0" dirty="0" err="1"/>
            <a:t>school</a:t>
          </a:r>
          <a:r>
            <a:rPr lang="pl-PL" sz="2400" kern="1200" baseline="0" dirty="0"/>
            <a:t>/</a:t>
          </a:r>
          <a:r>
            <a:rPr lang="pl-PL" sz="2400" kern="1200" baseline="0" dirty="0" err="1"/>
            <a:t>institution</a:t>
          </a:r>
          <a:r>
            <a:rPr lang="pl-PL" sz="2400" kern="1200" baseline="0" dirty="0"/>
            <a:t> to </a:t>
          </a:r>
          <a:r>
            <a:rPr lang="pl-PL" sz="2400" kern="1200" baseline="0" dirty="0" err="1"/>
            <a:t>increase</a:t>
          </a:r>
          <a:r>
            <a:rPr lang="pl-PL" sz="2400" kern="1200" baseline="0" dirty="0"/>
            <a:t> </a:t>
          </a:r>
          <a:r>
            <a:rPr lang="pl-PL" sz="2400" kern="1200" baseline="0" dirty="0" err="1"/>
            <a:t>their</a:t>
          </a:r>
          <a:r>
            <a:rPr lang="pl-PL" sz="2400" kern="1200" baseline="0" dirty="0"/>
            <a:t> </a:t>
          </a:r>
          <a:r>
            <a:rPr lang="pl-PL" sz="2400" kern="1200" baseline="0" dirty="0" err="1"/>
            <a:t>activity</a:t>
          </a:r>
          <a:r>
            <a:rPr lang="pl-PL" sz="2400" kern="1200" baseline="0" dirty="0"/>
            <a:t>;</a:t>
          </a:r>
          <a:endParaRPr lang="pl-PL" sz="24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535A89D1-ACFB-4180-ACA2-F4B114B1FDB0}" type="parTrans" cxnId="{11A56B15-D0D9-404E-B7A7-88FA63A6E50E}">
      <dgm:prSet/>
      <dgm:spPr/>
      <dgm:t>
        <a:bodyPr/>
        <a:lstStyle/>
        <a:p>
          <a:endParaRPr lang="pl-PL"/>
        </a:p>
      </dgm:t>
    </dgm:pt>
    <dgm:pt modelId="{4CBFCC4A-4CFB-4567-875F-B3A6F401112A}" type="sibTrans" cxnId="{11A56B15-D0D9-404E-B7A7-88FA63A6E50E}">
      <dgm:prSet/>
      <dgm:spPr/>
      <dgm:t>
        <a:bodyPr/>
        <a:lstStyle/>
        <a:p>
          <a:endParaRPr lang="pl-PL"/>
        </a:p>
      </dgm:t>
    </dgm:pt>
    <dgm:pt modelId="{6C2C869E-2D86-465A-B8D9-AAB77D6B7FFD}">
      <dgm:prSet phldrT="[Tekst]"/>
      <dgm:spPr/>
      <dgm:t>
        <a:bodyPr/>
        <a:lstStyle/>
        <a:p>
          <a:r>
            <a:rPr lang="pl-PL" baseline="0" dirty="0"/>
            <a:t>HIGH</a:t>
          </a:r>
          <a:endParaRPr lang="pl-PL" dirty="0"/>
        </a:p>
      </dgm:t>
    </dgm:pt>
    <dgm:pt modelId="{B4821D8F-6A06-46F7-A18F-16756DE881AF}" type="parTrans" cxnId="{14ACDE7B-87BA-4DB3-94CB-EAFF6CE604EB}">
      <dgm:prSet/>
      <dgm:spPr/>
      <dgm:t>
        <a:bodyPr/>
        <a:lstStyle/>
        <a:p>
          <a:endParaRPr lang="pl-PL"/>
        </a:p>
      </dgm:t>
    </dgm:pt>
    <dgm:pt modelId="{CBF5381A-0FAF-483E-92A7-D70274AB987E}" type="sibTrans" cxnId="{14ACDE7B-87BA-4DB3-94CB-EAFF6CE604EB}">
      <dgm:prSet/>
      <dgm:spPr/>
      <dgm:t>
        <a:bodyPr/>
        <a:lstStyle/>
        <a:p>
          <a:endParaRPr lang="pl-PL"/>
        </a:p>
      </dgm:t>
    </dgm:pt>
    <dgm:pt modelId="{71130CE9-5126-4B74-9D47-4E7AAE73FCC5}">
      <dgm:prSet phldrT="[Tekst]" custT="1"/>
      <dgm:spPr/>
      <dgm:t>
        <a:bodyPr/>
        <a:lstStyle/>
        <a:p>
          <a:r>
            <a:rPr lang="pl-PL" sz="2400" baseline="0" dirty="0" err="1"/>
            <a:t>certifies</a:t>
          </a:r>
          <a:r>
            <a:rPr lang="pl-PL" sz="2400" baseline="0" dirty="0"/>
            <a:t> high </a:t>
          </a:r>
          <a:r>
            <a:rPr lang="pl-PL" sz="2400" baseline="0" dirty="0" err="1"/>
            <a:t>efectiveness</a:t>
          </a:r>
          <a:r>
            <a:rPr lang="pl-PL" sz="2400" baseline="0" dirty="0"/>
            <a:t> of </a:t>
          </a:r>
          <a:r>
            <a:rPr lang="pl-PL" sz="2400" baseline="0" dirty="0" err="1"/>
            <a:t>the</a:t>
          </a:r>
          <a:r>
            <a:rPr lang="pl-PL" sz="2400" baseline="0" dirty="0"/>
            <a:t> </a:t>
          </a:r>
          <a:r>
            <a:rPr lang="pl-PL" sz="2400" baseline="0" dirty="0" err="1"/>
            <a:t>activities</a:t>
          </a:r>
          <a:r>
            <a:rPr lang="pl-PL" sz="2400" baseline="0" dirty="0"/>
            <a:t> </a:t>
          </a:r>
          <a:r>
            <a:rPr lang="pl-PL" sz="2400" baseline="0" dirty="0" err="1"/>
            <a:t>undertaken</a:t>
          </a:r>
          <a:r>
            <a:rPr lang="pl-PL" sz="2400" baseline="0" dirty="0"/>
            <a:t> by </a:t>
          </a:r>
          <a:r>
            <a:rPr lang="pl-PL" sz="2400" baseline="0" dirty="0" err="1"/>
            <a:t>the</a:t>
          </a:r>
          <a:r>
            <a:rPr lang="pl-PL" sz="2400" baseline="0" dirty="0"/>
            <a:t> </a:t>
          </a:r>
          <a:r>
            <a:rPr lang="pl-PL" sz="2400" baseline="0" dirty="0" err="1"/>
            <a:t>school</a:t>
          </a:r>
          <a:r>
            <a:rPr lang="pl-PL" sz="2400" baseline="0" dirty="0"/>
            <a:t>/</a:t>
          </a:r>
          <a:r>
            <a:rPr lang="pl-PL" sz="2400" baseline="0" dirty="0" err="1"/>
            <a:t>institution</a:t>
          </a:r>
          <a:r>
            <a:rPr lang="pl-PL" sz="2400" baseline="0" dirty="0"/>
            <a:t>, </a:t>
          </a:r>
          <a:r>
            <a:rPr lang="pl-PL" sz="2400" baseline="0" dirty="0" err="1"/>
            <a:t>confirmed</a:t>
          </a:r>
          <a:r>
            <a:rPr lang="pl-PL" sz="2400" baseline="0" dirty="0"/>
            <a:t> by </a:t>
          </a:r>
          <a:r>
            <a:rPr lang="pl-PL" sz="2400" baseline="0" dirty="0" err="1"/>
            <a:t>educational</a:t>
          </a:r>
          <a:r>
            <a:rPr lang="pl-PL" sz="2400" baseline="0" dirty="0"/>
            <a:t> </a:t>
          </a:r>
          <a:r>
            <a:rPr lang="pl-PL" sz="2400" baseline="0" dirty="0" err="1"/>
            <a:t>results</a:t>
          </a:r>
          <a:r>
            <a:rPr lang="pl-PL" sz="2400" baseline="0" dirty="0"/>
            <a:t>, </a:t>
          </a:r>
          <a:r>
            <a:rPr lang="pl-PL" sz="2400" baseline="0" dirty="0" err="1"/>
            <a:t>positive</a:t>
          </a:r>
          <a:r>
            <a:rPr lang="pl-PL" sz="2400" baseline="0" dirty="0"/>
            <a:t> </a:t>
          </a:r>
          <a:r>
            <a:rPr lang="pl-PL" sz="2400" baseline="0" dirty="0" err="1"/>
            <a:t>perception</a:t>
          </a:r>
          <a:r>
            <a:rPr lang="pl-PL" sz="2400" baseline="0" dirty="0"/>
            <a:t> by </a:t>
          </a:r>
          <a:r>
            <a:rPr lang="pl-PL" sz="2400" baseline="0" dirty="0" err="1"/>
            <a:t>the</a:t>
          </a:r>
          <a:r>
            <a:rPr lang="pl-PL" sz="2400" baseline="0" dirty="0"/>
            <a:t> community and </a:t>
          </a:r>
          <a:r>
            <a:rPr lang="pl-PL" sz="2400" baseline="0" dirty="0" err="1"/>
            <a:t>the</a:t>
          </a:r>
          <a:r>
            <a:rPr lang="pl-PL" sz="2400" baseline="0" dirty="0"/>
            <a:t> </a:t>
          </a:r>
          <a:r>
            <a:rPr lang="pl-PL" sz="2400" baseline="0" dirty="0" err="1"/>
            <a:t>school</a:t>
          </a:r>
          <a:r>
            <a:rPr lang="pl-PL" sz="2400" baseline="0" dirty="0"/>
            <a:t>/</a:t>
          </a:r>
          <a:r>
            <a:rPr lang="pl-PL" sz="2400" baseline="0" dirty="0" err="1"/>
            <a:t>institution’s</a:t>
          </a:r>
          <a:r>
            <a:rPr lang="pl-PL" sz="2400" baseline="0" dirty="0"/>
            <a:t> development.</a:t>
          </a:r>
          <a:endParaRPr lang="pl-PL" sz="2400" dirty="0"/>
        </a:p>
      </dgm:t>
    </dgm:pt>
    <dgm:pt modelId="{E5E4A842-5179-49C8-9213-C8A10613163A}" type="parTrans" cxnId="{BE3609B9-C412-4E3F-8F76-13B36DF2F0D2}">
      <dgm:prSet/>
      <dgm:spPr/>
      <dgm:t>
        <a:bodyPr/>
        <a:lstStyle/>
        <a:p>
          <a:endParaRPr lang="pl-PL"/>
        </a:p>
      </dgm:t>
    </dgm:pt>
    <dgm:pt modelId="{413F3E07-BBDD-4583-9376-5DF513AE1B1B}" type="sibTrans" cxnId="{BE3609B9-C412-4E3F-8F76-13B36DF2F0D2}">
      <dgm:prSet/>
      <dgm:spPr/>
      <dgm:t>
        <a:bodyPr/>
        <a:lstStyle/>
        <a:p>
          <a:endParaRPr lang="pl-PL"/>
        </a:p>
      </dgm:t>
    </dgm:pt>
    <dgm:pt modelId="{2518EACE-6FE0-49FD-9B1B-F8D1AFC1D8F6}" type="pres">
      <dgm:prSet presAssocID="{B05794B2-A672-40C8-A5C3-21DB9D01C5E9}" presName="linear" presStyleCnt="0">
        <dgm:presLayoutVars>
          <dgm:animLvl val="lvl"/>
          <dgm:resizeHandles val="exact"/>
        </dgm:presLayoutVars>
      </dgm:prSet>
      <dgm:spPr/>
    </dgm:pt>
    <dgm:pt modelId="{71DBF383-B716-454E-A25C-095FA22DF74F}" type="pres">
      <dgm:prSet presAssocID="{DD6490E8-89A8-4109-937E-6738F79E585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594C223-5CE6-4242-BD19-EE9C8ED1F056}" type="pres">
      <dgm:prSet presAssocID="{DD6490E8-89A8-4109-937E-6738F79E585F}" presName="childText" presStyleLbl="revTx" presStyleIdx="0" presStyleCnt="2">
        <dgm:presLayoutVars>
          <dgm:bulletEnabled val="1"/>
        </dgm:presLayoutVars>
      </dgm:prSet>
      <dgm:spPr/>
    </dgm:pt>
    <dgm:pt modelId="{2F9C9E0F-4A2F-445A-8CFD-7608E420FAF4}" type="pres">
      <dgm:prSet presAssocID="{6C2C869E-2D86-465A-B8D9-AAB77D6B7FF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D9BA461-945C-4E9B-BEEE-2CC5F8FD2BE7}" type="pres">
      <dgm:prSet presAssocID="{6C2C869E-2D86-465A-B8D9-AAB77D6B7FF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1A56B15-D0D9-404E-B7A7-88FA63A6E50E}" srcId="{DD6490E8-89A8-4109-937E-6738F79E585F}" destId="{9041538A-D84E-4B4D-A8C9-CBAB3C0B1825}" srcOrd="0" destOrd="0" parTransId="{535A89D1-ACFB-4180-ACA2-F4B114B1FDB0}" sibTransId="{4CBFCC4A-4CFB-4567-875F-B3A6F401112A}"/>
    <dgm:cxn modelId="{DBB7B518-7078-48E0-BD08-C250D29173CA}" type="presOf" srcId="{6C2C869E-2D86-465A-B8D9-AAB77D6B7FFD}" destId="{2F9C9E0F-4A2F-445A-8CFD-7608E420FAF4}" srcOrd="0" destOrd="0" presId="urn:microsoft.com/office/officeart/2005/8/layout/vList2"/>
    <dgm:cxn modelId="{B0D4E020-1FAC-4277-B8F9-987998F7307B}" type="presOf" srcId="{71130CE9-5126-4B74-9D47-4E7AAE73FCC5}" destId="{7D9BA461-945C-4E9B-BEEE-2CC5F8FD2BE7}" srcOrd="0" destOrd="0" presId="urn:microsoft.com/office/officeart/2005/8/layout/vList2"/>
    <dgm:cxn modelId="{A1F2FF56-8455-4C90-8A20-7B0663AA8A10}" type="presOf" srcId="{DD6490E8-89A8-4109-937E-6738F79E585F}" destId="{71DBF383-B716-454E-A25C-095FA22DF74F}" srcOrd="0" destOrd="0" presId="urn:microsoft.com/office/officeart/2005/8/layout/vList2"/>
    <dgm:cxn modelId="{14ACDE7B-87BA-4DB3-94CB-EAFF6CE604EB}" srcId="{B05794B2-A672-40C8-A5C3-21DB9D01C5E9}" destId="{6C2C869E-2D86-465A-B8D9-AAB77D6B7FFD}" srcOrd="1" destOrd="0" parTransId="{B4821D8F-6A06-46F7-A18F-16756DE881AF}" sibTransId="{CBF5381A-0FAF-483E-92A7-D70274AB987E}"/>
    <dgm:cxn modelId="{67820B90-ABED-4C70-87DA-405C895DDBF6}" srcId="{B05794B2-A672-40C8-A5C3-21DB9D01C5E9}" destId="{DD6490E8-89A8-4109-937E-6738F79E585F}" srcOrd="0" destOrd="0" parTransId="{7E9C52B4-2142-4B39-8A70-4A0BD69F339D}" sibTransId="{D19C16B6-137D-43DE-B62D-7E8BAEA601D9}"/>
    <dgm:cxn modelId="{BE3609B9-C412-4E3F-8F76-13B36DF2F0D2}" srcId="{6C2C869E-2D86-465A-B8D9-AAB77D6B7FFD}" destId="{71130CE9-5126-4B74-9D47-4E7AAE73FCC5}" srcOrd="0" destOrd="0" parTransId="{E5E4A842-5179-49C8-9213-C8A10613163A}" sibTransId="{413F3E07-BBDD-4583-9376-5DF513AE1B1B}"/>
    <dgm:cxn modelId="{9EB66DC0-EE3B-411C-852C-212096934F61}" type="presOf" srcId="{9041538A-D84E-4B4D-A8C9-CBAB3C0B1825}" destId="{B594C223-5CE6-4242-BD19-EE9C8ED1F056}" srcOrd="0" destOrd="0" presId="urn:microsoft.com/office/officeart/2005/8/layout/vList2"/>
    <dgm:cxn modelId="{EBCB4FF8-D268-4A1F-8E39-96396BEB686F}" type="presOf" srcId="{B05794B2-A672-40C8-A5C3-21DB9D01C5E9}" destId="{2518EACE-6FE0-49FD-9B1B-F8D1AFC1D8F6}" srcOrd="0" destOrd="0" presId="urn:microsoft.com/office/officeart/2005/8/layout/vList2"/>
    <dgm:cxn modelId="{22D79096-83FF-4C10-A792-5B2472624C0A}" type="presParOf" srcId="{2518EACE-6FE0-49FD-9B1B-F8D1AFC1D8F6}" destId="{71DBF383-B716-454E-A25C-095FA22DF74F}" srcOrd="0" destOrd="0" presId="urn:microsoft.com/office/officeart/2005/8/layout/vList2"/>
    <dgm:cxn modelId="{6EC0EF21-BEE0-4085-905A-B21BD59DB5D2}" type="presParOf" srcId="{2518EACE-6FE0-49FD-9B1B-F8D1AFC1D8F6}" destId="{B594C223-5CE6-4242-BD19-EE9C8ED1F056}" srcOrd="1" destOrd="0" presId="urn:microsoft.com/office/officeart/2005/8/layout/vList2"/>
    <dgm:cxn modelId="{9BF2E57D-7247-4F5B-9740-877267CC170A}" type="presParOf" srcId="{2518EACE-6FE0-49FD-9B1B-F8D1AFC1D8F6}" destId="{2F9C9E0F-4A2F-445A-8CFD-7608E420FAF4}" srcOrd="2" destOrd="0" presId="urn:microsoft.com/office/officeart/2005/8/layout/vList2"/>
    <dgm:cxn modelId="{2294BB62-571C-427D-9216-976558F21400}" type="presParOf" srcId="{2518EACE-6FE0-49FD-9B1B-F8D1AFC1D8F6}" destId="{7D9BA461-945C-4E9B-BEEE-2CC5F8FD2BE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42E4E-C705-492A-9078-DB39ED5C875B}">
      <dsp:nvSpPr>
        <dsp:cNvPr id="0" name=""/>
        <dsp:cNvSpPr/>
      </dsp:nvSpPr>
      <dsp:spPr>
        <a:xfrm>
          <a:off x="1512887" y="0"/>
          <a:ext cx="5051424" cy="50514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 err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External</a:t>
          </a:r>
          <a:r>
            <a:rPr lang="pl-PL" sz="2400" b="1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400" b="1" kern="1200" dirty="0" err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school</a:t>
          </a:r>
          <a:r>
            <a:rPr lang="pl-PL" sz="2400" b="1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400" b="1" kern="1200" dirty="0" err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pl-PL" sz="2400" b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55863" y="252571"/>
        <a:ext cx="1765473" cy="757713"/>
      </dsp:txXfrm>
    </dsp:sp>
    <dsp:sp modelId="{E98791A9-124D-47C6-AA28-64452BC749D3}">
      <dsp:nvSpPr>
        <dsp:cNvPr id="0" name=""/>
        <dsp:cNvSpPr/>
      </dsp:nvSpPr>
      <dsp:spPr>
        <a:xfrm>
          <a:off x="2144315" y="1262856"/>
          <a:ext cx="3788568" cy="3788568"/>
        </a:xfrm>
        <a:prstGeom prst="ellipse">
          <a:avLst/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shade val="45000"/>
                <a:satMod val="155000"/>
              </a:schemeClr>
            </a:gs>
            <a:gs pos="60000">
              <a:schemeClr val="accent3">
                <a:hueOff val="5812304"/>
                <a:satOff val="-18573"/>
                <a:lumOff val="-4706"/>
                <a:alphaOff val="0"/>
                <a:shade val="95000"/>
                <a:satMod val="150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 err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Internal</a:t>
          </a:r>
          <a:r>
            <a:rPr lang="pl-PL" sz="2400" b="1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400" b="1" kern="1200" dirty="0" err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school</a:t>
          </a:r>
          <a:r>
            <a:rPr lang="pl-PL" sz="2400" b="1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400" b="1" kern="1200" dirty="0" err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pl-PL" sz="2400" b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55863" y="1499641"/>
        <a:ext cx="1765473" cy="710356"/>
      </dsp:txXfrm>
    </dsp:sp>
    <dsp:sp modelId="{1049444F-9E79-424F-B259-5FF08D636835}">
      <dsp:nvSpPr>
        <dsp:cNvPr id="0" name=""/>
        <dsp:cNvSpPr/>
      </dsp:nvSpPr>
      <dsp:spPr>
        <a:xfrm>
          <a:off x="2775743" y="2525712"/>
          <a:ext cx="2525712" cy="2525712"/>
        </a:xfrm>
        <a:prstGeom prst="ellipse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45000"/>
                <a:satMod val="155000"/>
              </a:schemeClr>
            </a:gs>
            <a:gs pos="60000">
              <a:schemeClr val="accent3">
                <a:hueOff val="11624607"/>
                <a:satOff val="-37145"/>
                <a:lumOff val="-9412"/>
                <a:alphaOff val="0"/>
                <a:shade val="95000"/>
                <a:satMod val="15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 err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Teacher’s</a:t>
          </a:r>
          <a:r>
            <a:rPr lang="pl-PL" sz="2400" b="1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400" b="1" kern="1200" dirty="0" err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self-evaluation</a:t>
          </a:r>
          <a:endParaRPr lang="pl-PL" sz="2400" b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45625" y="3157140"/>
        <a:ext cx="1785948" cy="12628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8FAB2-EFFA-4E24-854C-3F469FADC767}">
      <dsp:nvSpPr>
        <dsp:cNvPr id="0" name=""/>
        <dsp:cNvSpPr/>
      </dsp:nvSpPr>
      <dsp:spPr>
        <a:xfrm>
          <a:off x="3371051" y="3853"/>
          <a:ext cx="1463893" cy="731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 err="1">
              <a:solidFill>
                <a:schemeClr val="tx1"/>
              </a:solidFill>
            </a:rPr>
            <a:t>students</a:t>
          </a:r>
          <a:endParaRPr lang="pl-PL" sz="1800" b="1" kern="1200" dirty="0">
            <a:solidFill>
              <a:schemeClr val="tx1"/>
            </a:solidFill>
          </a:endParaRPr>
        </a:p>
      </dsp:txBody>
      <dsp:txXfrm>
        <a:off x="3392489" y="25291"/>
        <a:ext cx="1421017" cy="689070"/>
      </dsp:txXfrm>
    </dsp:sp>
    <dsp:sp modelId="{92AE328A-8230-41E6-8262-0BE2511FD167}">
      <dsp:nvSpPr>
        <dsp:cNvPr id="0" name=""/>
        <dsp:cNvSpPr/>
      </dsp:nvSpPr>
      <dsp:spPr>
        <a:xfrm rot="1800000">
          <a:off x="4768388" y="846300"/>
          <a:ext cx="763490" cy="25618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b="1" kern="1200">
            <a:solidFill>
              <a:schemeClr val="tx1"/>
            </a:solidFill>
          </a:endParaRPr>
        </a:p>
      </dsp:txBody>
      <dsp:txXfrm>
        <a:off x="4845242" y="897536"/>
        <a:ext cx="609782" cy="153709"/>
      </dsp:txXfrm>
    </dsp:sp>
    <dsp:sp modelId="{DAADA37F-1912-410E-B978-FA6CC94B94C2}">
      <dsp:nvSpPr>
        <dsp:cNvPr id="0" name=""/>
        <dsp:cNvSpPr/>
      </dsp:nvSpPr>
      <dsp:spPr>
        <a:xfrm>
          <a:off x="5465322" y="1212982"/>
          <a:ext cx="1463893" cy="731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032637"/>
                <a:satOff val="1754"/>
                <a:lumOff val="510"/>
                <a:alphaOff val="0"/>
                <a:shade val="45000"/>
                <a:satMod val="155000"/>
              </a:schemeClr>
            </a:gs>
            <a:gs pos="60000">
              <a:schemeClr val="accent2">
                <a:hueOff val="-4032637"/>
                <a:satOff val="1754"/>
                <a:lumOff val="510"/>
                <a:alphaOff val="0"/>
                <a:shade val="95000"/>
                <a:satMod val="150000"/>
              </a:schemeClr>
            </a:gs>
            <a:gs pos="100000">
              <a:schemeClr val="accent2">
                <a:hueOff val="-4032637"/>
                <a:satOff val="1754"/>
                <a:lumOff val="51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 err="1">
              <a:solidFill>
                <a:schemeClr val="tx1"/>
              </a:solidFill>
            </a:rPr>
            <a:t>parents</a:t>
          </a:r>
          <a:endParaRPr lang="pl-PL" sz="1800" b="1" kern="1200" dirty="0">
            <a:solidFill>
              <a:schemeClr val="tx1"/>
            </a:solidFill>
          </a:endParaRPr>
        </a:p>
      </dsp:txBody>
      <dsp:txXfrm>
        <a:off x="5486760" y="1234420"/>
        <a:ext cx="1421017" cy="689070"/>
      </dsp:txXfrm>
    </dsp:sp>
    <dsp:sp modelId="{F7354DA6-2A2D-4B19-A32B-7E90EBA82DDD}">
      <dsp:nvSpPr>
        <dsp:cNvPr id="0" name=""/>
        <dsp:cNvSpPr/>
      </dsp:nvSpPr>
      <dsp:spPr>
        <a:xfrm rot="5400000">
          <a:off x="5815523" y="2659993"/>
          <a:ext cx="763490" cy="25618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4032637"/>
            <a:satOff val="1754"/>
            <a:lumOff val="51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b="1" kern="1200">
            <a:solidFill>
              <a:schemeClr val="tx1"/>
            </a:solidFill>
          </a:endParaRPr>
        </a:p>
      </dsp:txBody>
      <dsp:txXfrm>
        <a:off x="5892377" y="2711229"/>
        <a:ext cx="609782" cy="153709"/>
      </dsp:txXfrm>
    </dsp:sp>
    <dsp:sp modelId="{8601AB5F-A758-4096-A8E1-0FE6A6CA5348}">
      <dsp:nvSpPr>
        <dsp:cNvPr id="0" name=""/>
        <dsp:cNvSpPr/>
      </dsp:nvSpPr>
      <dsp:spPr>
        <a:xfrm>
          <a:off x="5465322" y="3631239"/>
          <a:ext cx="1463893" cy="731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065275"/>
                <a:satOff val="3508"/>
                <a:lumOff val="1020"/>
                <a:alphaOff val="0"/>
                <a:shade val="45000"/>
                <a:satMod val="155000"/>
              </a:schemeClr>
            </a:gs>
            <a:gs pos="60000">
              <a:schemeClr val="accent2">
                <a:hueOff val="-8065275"/>
                <a:satOff val="3508"/>
                <a:lumOff val="1020"/>
                <a:alphaOff val="0"/>
                <a:shade val="95000"/>
                <a:satMod val="150000"/>
              </a:schemeClr>
            </a:gs>
            <a:gs pos="100000">
              <a:schemeClr val="accent2">
                <a:hueOff val="-8065275"/>
                <a:satOff val="3508"/>
                <a:lumOff val="102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 err="1">
              <a:solidFill>
                <a:schemeClr val="tx1"/>
              </a:solidFill>
            </a:rPr>
            <a:t>school</a:t>
          </a:r>
          <a:r>
            <a:rPr lang="pl-PL" sz="1800" b="1" kern="1200" dirty="0">
              <a:solidFill>
                <a:schemeClr val="tx1"/>
              </a:solidFill>
            </a:rPr>
            <a:t> </a:t>
          </a:r>
          <a:r>
            <a:rPr lang="pl-PL" sz="1800" b="1" kern="1200" dirty="0" err="1">
              <a:solidFill>
                <a:schemeClr val="tx1"/>
              </a:solidFill>
            </a:rPr>
            <a:t>employees</a:t>
          </a:r>
          <a:endParaRPr lang="pl-PL" sz="1800" b="1" kern="1200" dirty="0">
            <a:solidFill>
              <a:schemeClr val="tx1"/>
            </a:solidFill>
          </a:endParaRPr>
        </a:p>
      </dsp:txBody>
      <dsp:txXfrm>
        <a:off x="5486760" y="3652677"/>
        <a:ext cx="1421017" cy="689070"/>
      </dsp:txXfrm>
    </dsp:sp>
    <dsp:sp modelId="{DC4E36AD-5557-4DAD-AC26-FA0207C0C470}">
      <dsp:nvSpPr>
        <dsp:cNvPr id="0" name=""/>
        <dsp:cNvSpPr/>
      </dsp:nvSpPr>
      <dsp:spPr>
        <a:xfrm rot="9000000">
          <a:off x="4768388" y="4473685"/>
          <a:ext cx="763490" cy="25618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8065275"/>
            <a:satOff val="3508"/>
            <a:lumOff val="102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b="1" kern="1200">
            <a:solidFill>
              <a:schemeClr val="tx1"/>
            </a:solidFill>
          </a:endParaRPr>
        </a:p>
      </dsp:txBody>
      <dsp:txXfrm rot="10800000">
        <a:off x="4845242" y="4524921"/>
        <a:ext cx="609782" cy="153709"/>
      </dsp:txXfrm>
    </dsp:sp>
    <dsp:sp modelId="{24346DDF-1888-4890-9409-D5D6C2F0F182}">
      <dsp:nvSpPr>
        <dsp:cNvPr id="0" name=""/>
        <dsp:cNvSpPr/>
      </dsp:nvSpPr>
      <dsp:spPr>
        <a:xfrm>
          <a:off x="3371051" y="4840367"/>
          <a:ext cx="1463893" cy="731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097912"/>
                <a:satOff val="5261"/>
                <a:lumOff val="1530"/>
                <a:alphaOff val="0"/>
                <a:shade val="45000"/>
                <a:satMod val="155000"/>
              </a:schemeClr>
            </a:gs>
            <a:gs pos="60000">
              <a:schemeClr val="accent2">
                <a:hueOff val="-12097912"/>
                <a:satOff val="5261"/>
                <a:lumOff val="1530"/>
                <a:alphaOff val="0"/>
                <a:shade val="95000"/>
                <a:satMod val="150000"/>
              </a:schemeClr>
            </a:gs>
            <a:gs pos="100000">
              <a:schemeClr val="accent2">
                <a:hueOff val="-12097912"/>
                <a:satOff val="5261"/>
                <a:lumOff val="153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 err="1">
              <a:solidFill>
                <a:schemeClr val="tx1"/>
              </a:solidFill>
            </a:rPr>
            <a:t>the</a:t>
          </a:r>
          <a:r>
            <a:rPr lang="pl-PL" sz="1800" b="1" kern="1200" dirty="0">
              <a:solidFill>
                <a:schemeClr val="tx1"/>
              </a:solidFill>
            </a:rPr>
            <a:t> management (</a:t>
          </a:r>
          <a:r>
            <a:rPr lang="pl-PL" sz="1800" b="1" kern="1200" dirty="0" err="1">
              <a:solidFill>
                <a:schemeClr val="tx1"/>
              </a:solidFill>
            </a:rPr>
            <a:t>headmaster</a:t>
          </a:r>
          <a:r>
            <a:rPr lang="pl-PL" sz="1800" b="1" kern="1200" dirty="0">
              <a:solidFill>
                <a:schemeClr val="tx1"/>
              </a:solidFill>
            </a:rPr>
            <a:t>)</a:t>
          </a:r>
        </a:p>
      </dsp:txBody>
      <dsp:txXfrm>
        <a:off x="3392489" y="4861805"/>
        <a:ext cx="1421017" cy="689070"/>
      </dsp:txXfrm>
    </dsp:sp>
    <dsp:sp modelId="{7CC9EA84-2871-4C68-B777-E02FFE5D9878}">
      <dsp:nvSpPr>
        <dsp:cNvPr id="0" name=""/>
        <dsp:cNvSpPr/>
      </dsp:nvSpPr>
      <dsp:spPr>
        <a:xfrm rot="12819976">
          <a:off x="2682335" y="4386262"/>
          <a:ext cx="763490" cy="25618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12097912"/>
            <a:satOff val="5261"/>
            <a:lumOff val="153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b="1" kern="1200">
            <a:solidFill>
              <a:schemeClr val="tx1"/>
            </a:solidFill>
          </a:endParaRPr>
        </a:p>
      </dsp:txBody>
      <dsp:txXfrm rot="10800000">
        <a:off x="2759189" y="4437498"/>
        <a:ext cx="609782" cy="153709"/>
      </dsp:txXfrm>
    </dsp:sp>
    <dsp:sp modelId="{6971E7B1-BE5D-4F85-A008-220E060685C3}">
      <dsp:nvSpPr>
        <dsp:cNvPr id="0" name=""/>
        <dsp:cNvSpPr/>
      </dsp:nvSpPr>
      <dsp:spPr>
        <a:xfrm>
          <a:off x="1008102" y="3456391"/>
          <a:ext cx="2034123" cy="731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6130550"/>
                <a:satOff val="7015"/>
                <a:lumOff val="2040"/>
                <a:alphaOff val="0"/>
                <a:shade val="45000"/>
                <a:satMod val="155000"/>
              </a:schemeClr>
            </a:gs>
            <a:gs pos="60000">
              <a:schemeClr val="accent2">
                <a:hueOff val="-16130550"/>
                <a:satOff val="7015"/>
                <a:lumOff val="2040"/>
                <a:alphaOff val="0"/>
                <a:shade val="95000"/>
                <a:satMod val="150000"/>
              </a:schemeClr>
            </a:gs>
            <a:gs pos="100000">
              <a:schemeClr val="accent2">
                <a:hueOff val="-16130550"/>
                <a:satOff val="7015"/>
                <a:lumOff val="204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 err="1">
              <a:solidFill>
                <a:schemeClr val="tx1"/>
              </a:solidFill>
            </a:rPr>
            <a:t>representatives</a:t>
          </a:r>
          <a:r>
            <a:rPr lang="pl-PL" sz="1800" b="1" kern="1200" dirty="0">
              <a:solidFill>
                <a:schemeClr val="tx1"/>
              </a:solidFill>
            </a:rPr>
            <a:t> of </a:t>
          </a:r>
          <a:r>
            <a:rPr lang="pl-PL" sz="1800" b="1" kern="1200" dirty="0" err="1">
              <a:solidFill>
                <a:schemeClr val="tx1"/>
              </a:solidFill>
            </a:rPr>
            <a:t>the</a:t>
          </a:r>
          <a:r>
            <a:rPr lang="pl-PL" sz="1800" b="1" kern="1200" dirty="0">
              <a:solidFill>
                <a:schemeClr val="tx1"/>
              </a:solidFill>
            </a:rPr>
            <a:t> </a:t>
          </a:r>
          <a:r>
            <a:rPr lang="pl-PL" sz="1800" b="1" kern="1200" dirty="0" err="1">
              <a:solidFill>
                <a:schemeClr val="tx1"/>
              </a:solidFill>
            </a:rPr>
            <a:t>managing</a:t>
          </a:r>
          <a:r>
            <a:rPr lang="pl-PL" sz="1800" b="1" kern="1200" dirty="0">
              <a:solidFill>
                <a:schemeClr val="tx1"/>
              </a:solidFill>
            </a:rPr>
            <a:t> </a:t>
          </a:r>
          <a:r>
            <a:rPr lang="pl-PL" sz="1800" b="1" kern="1200" dirty="0" err="1">
              <a:solidFill>
                <a:schemeClr val="tx1"/>
              </a:solidFill>
            </a:rPr>
            <a:t>institution</a:t>
          </a:r>
          <a:endParaRPr lang="pl-PL" sz="1800" b="1" kern="1200" dirty="0">
            <a:solidFill>
              <a:schemeClr val="tx1"/>
            </a:solidFill>
          </a:endParaRPr>
        </a:p>
      </dsp:txBody>
      <dsp:txXfrm>
        <a:off x="1029540" y="3477829"/>
        <a:ext cx="1991247" cy="689070"/>
      </dsp:txXfrm>
    </dsp:sp>
    <dsp:sp modelId="{EF9F84A6-A942-4B6D-BFD8-BEAAE2BEC62B}">
      <dsp:nvSpPr>
        <dsp:cNvPr id="0" name=""/>
        <dsp:cNvSpPr/>
      </dsp:nvSpPr>
      <dsp:spPr>
        <a:xfrm rot="16072338">
          <a:off x="1605965" y="2686158"/>
          <a:ext cx="763490" cy="25618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16130550"/>
            <a:satOff val="7015"/>
            <a:lumOff val="204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b="1" kern="1200">
            <a:solidFill>
              <a:schemeClr val="tx1"/>
            </a:solidFill>
          </a:endParaRPr>
        </a:p>
      </dsp:txBody>
      <dsp:txXfrm rot="10800000">
        <a:off x="1682819" y="2737394"/>
        <a:ext cx="609782" cy="153709"/>
      </dsp:txXfrm>
    </dsp:sp>
    <dsp:sp modelId="{8A5F0CA8-3D98-4EF3-BB2E-3945EC96E791}">
      <dsp:nvSpPr>
        <dsp:cNvPr id="0" name=""/>
        <dsp:cNvSpPr/>
      </dsp:nvSpPr>
      <dsp:spPr>
        <a:xfrm>
          <a:off x="1080118" y="1440160"/>
          <a:ext cx="1740276" cy="731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0163186"/>
                <a:satOff val="8769"/>
                <a:lumOff val="2550"/>
                <a:alphaOff val="0"/>
                <a:shade val="45000"/>
                <a:satMod val="155000"/>
              </a:schemeClr>
            </a:gs>
            <a:gs pos="60000">
              <a:schemeClr val="accent2">
                <a:hueOff val="-20163186"/>
                <a:satOff val="8769"/>
                <a:lumOff val="2550"/>
                <a:alphaOff val="0"/>
                <a:shade val="95000"/>
                <a:satMod val="150000"/>
              </a:schemeClr>
            </a:gs>
            <a:gs pos="100000">
              <a:schemeClr val="accent2">
                <a:hueOff val="-20163186"/>
                <a:satOff val="8769"/>
                <a:lumOff val="255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 err="1">
              <a:solidFill>
                <a:schemeClr val="tx1"/>
              </a:solidFill>
            </a:rPr>
            <a:t>local</a:t>
          </a:r>
          <a:r>
            <a:rPr lang="pl-PL" sz="1800" b="1" kern="1200" dirty="0">
              <a:solidFill>
                <a:schemeClr val="tx1"/>
              </a:solidFill>
            </a:rPr>
            <a:t> community </a:t>
          </a:r>
          <a:r>
            <a:rPr lang="pl-PL" sz="1800" b="1" kern="1200" dirty="0" err="1">
              <a:solidFill>
                <a:schemeClr val="tx1"/>
              </a:solidFill>
            </a:rPr>
            <a:t>representatives</a:t>
          </a:r>
          <a:endParaRPr lang="pl-PL" sz="1800" b="1" kern="1200" dirty="0">
            <a:solidFill>
              <a:schemeClr val="tx1"/>
            </a:solidFill>
          </a:endParaRPr>
        </a:p>
      </dsp:txBody>
      <dsp:txXfrm>
        <a:off x="1101556" y="1461598"/>
        <a:ext cx="1697400" cy="689070"/>
      </dsp:txXfrm>
    </dsp:sp>
    <dsp:sp modelId="{B1AC0652-1E7C-4414-8832-B5F6529F6CEC}">
      <dsp:nvSpPr>
        <dsp:cNvPr id="0" name=""/>
        <dsp:cNvSpPr/>
      </dsp:nvSpPr>
      <dsp:spPr>
        <a:xfrm rot="19577329">
          <a:off x="2644881" y="959889"/>
          <a:ext cx="763490" cy="25618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20163186"/>
            <a:satOff val="8769"/>
            <a:lumOff val="255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b="1" kern="1200">
            <a:solidFill>
              <a:schemeClr val="tx1"/>
            </a:solidFill>
          </a:endParaRPr>
        </a:p>
      </dsp:txBody>
      <dsp:txXfrm>
        <a:off x="2721735" y="1011125"/>
        <a:ext cx="609782" cy="1537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B8978-943A-46B3-982B-34E1B5EE1EC8}">
      <dsp:nvSpPr>
        <dsp:cNvPr id="0" name=""/>
        <dsp:cNvSpPr/>
      </dsp:nvSpPr>
      <dsp:spPr>
        <a:xfrm>
          <a:off x="0" y="368239"/>
          <a:ext cx="867645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50273-5BBA-478A-A282-8A5A7055E409}">
      <dsp:nvSpPr>
        <dsp:cNvPr id="0" name=""/>
        <dsp:cNvSpPr/>
      </dsp:nvSpPr>
      <dsp:spPr>
        <a:xfrm>
          <a:off x="433822" y="191119"/>
          <a:ext cx="6073519" cy="354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solidFill>
                <a:schemeClr val="tx1"/>
              </a:solidFill>
            </a:rPr>
            <a:t>survey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451115" y="208412"/>
        <a:ext cx="6038933" cy="319654"/>
      </dsp:txXfrm>
    </dsp:sp>
    <dsp:sp modelId="{832C582F-B21B-4F89-B084-67CD93ADF013}">
      <dsp:nvSpPr>
        <dsp:cNvPr id="0" name=""/>
        <dsp:cNvSpPr/>
      </dsp:nvSpPr>
      <dsp:spPr>
        <a:xfrm>
          <a:off x="0" y="912560"/>
          <a:ext cx="867645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1291623"/>
              <a:satOff val="-4127"/>
              <a:lumOff val="-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C59B9-3576-4183-BF42-1B53E6D598AB}">
      <dsp:nvSpPr>
        <dsp:cNvPr id="0" name=""/>
        <dsp:cNvSpPr/>
      </dsp:nvSpPr>
      <dsp:spPr>
        <a:xfrm>
          <a:off x="433822" y="735440"/>
          <a:ext cx="6073519" cy="354240"/>
        </a:xfrm>
        <a:prstGeom prst="roundRect">
          <a:avLst/>
        </a:prstGeom>
        <a:solidFill>
          <a:schemeClr val="accent3">
            <a:hueOff val="1291623"/>
            <a:satOff val="-4127"/>
            <a:lumOff val="-1046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solidFill>
                <a:schemeClr val="tx1"/>
              </a:solidFill>
            </a:rPr>
            <a:t>in-depth</a:t>
          </a:r>
          <a:r>
            <a:rPr lang="pl-PL" sz="1800" kern="1200" dirty="0">
              <a:solidFill>
                <a:schemeClr val="tx1"/>
              </a:solidFill>
            </a:rPr>
            <a:t> interview</a:t>
          </a:r>
        </a:p>
      </dsp:txBody>
      <dsp:txXfrm>
        <a:off x="451115" y="752733"/>
        <a:ext cx="6038933" cy="319654"/>
      </dsp:txXfrm>
    </dsp:sp>
    <dsp:sp modelId="{15278C84-E3C0-4BA3-82A0-896D9D3592F1}">
      <dsp:nvSpPr>
        <dsp:cNvPr id="0" name=""/>
        <dsp:cNvSpPr/>
      </dsp:nvSpPr>
      <dsp:spPr>
        <a:xfrm>
          <a:off x="0" y="1456879"/>
          <a:ext cx="867645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2583246"/>
              <a:satOff val="-8254"/>
              <a:lumOff val="-2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E85A8-3F43-44ED-906F-290B40ACB1DC}">
      <dsp:nvSpPr>
        <dsp:cNvPr id="0" name=""/>
        <dsp:cNvSpPr/>
      </dsp:nvSpPr>
      <dsp:spPr>
        <a:xfrm>
          <a:off x="433822" y="1279759"/>
          <a:ext cx="6073519" cy="354240"/>
        </a:xfrm>
        <a:prstGeom prst="roundRect">
          <a:avLst/>
        </a:prstGeom>
        <a:solidFill>
          <a:schemeClr val="accent3">
            <a:hueOff val="2583246"/>
            <a:satOff val="-8254"/>
            <a:lumOff val="-209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solidFill>
                <a:schemeClr val="tx1"/>
              </a:solidFill>
            </a:rPr>
            <a:t>focus</a:t>
          </a:r>
          <a:r>
            <a:rPr lang="pl-PL" sz="1800" kern="1200" dirty="0">
              <a:solidFill>
                <a:schemeClr val="tx1"/>
              </a:solidFill>
            </a:rPr>
            <a:t> group interview</a:t>
          </a:r>
        </a:p>
      </dsp:txBody>
      <dsp:txXfrm>
        <a:off x="451115" y="1297052"/>
        <a:ext cx="6038933" cy="319654"/>
      </dsp:txXfrm>
    </dsp:sp>
    <dsp:sp modelId="{5ED3B209-985B-4A29-B608-74451A005DE0}">
      <dsp:nvSpPr>
        <dsp:cNvPr id="0" name=""/>
        <dsp:cNvSpPr/>
      </dsp:nvSpPr>
      <dsp:spPr>
        <a:xfrm>
          <a:off x="0" y="2001199"/>
          <a:ext cx="867645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3874869"/>
              <a:satOff val="-12382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D8F8C-6966-4388-8F8F-CF7AE99D867B}">
      <dsp:nvSpPr>
        <dsp:cNvPr id="0" name=""/>
        <dsp:cNvSpPr/>
      </dsp:nvSpPr>
      <dsp:spPr>
        <a:xfrm>
          <a:off x="433822" y="1824079"/>
          <a:ext cx="6073519" cy="354240"/>
        </a:xfrm>
        <a:prstGeom prst="roundRect">
          <a:avLst/>
        </a:prstGeom>
        <a:solidFill>
          <a:schemeClr val="accent3">
            <a:hueOff val="3874869"/>
            <a:satOff val="-12382"/>
            <a:lumOff val="-313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group interview </a:t>
          </a:r>
          <a:r>
            <a:rPr lang="pl-PL" sz="1800" kern="1200" dirty="0" err="1">
              <a:solidFill>
                <a:schemeClr val="tx1"/>
              </a:solidFill>
            </a:rPr>
            <a:t>with</a:t>
          </a:r>
          <a:r>
            <a:rPr lang="pl-PL" sz="1800" kern="1200" dirty="0">
              <a:solidFill>
                <a:schemeClr val="tx1"/>
              </a:solidFill>
            </a:rPr>
            <a:t> </a:t>
          </a:r>
          <a:r>
            <a:rPr lang="pl-PL" sz="1800" kern="1200" dirty="0" err="1">
              <a:solidFill>
                <a:schemeClr val="tx1"/>
              </a:solidFill>
            </a:rPr>
            <a:t>teachers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451115" y="1841372"/>
        <a:ext cx="6038933" cy="319654"/>
      </dsp:txXfrm>
    </dsp:sp>
    <dsp:sp modelId="{59240433-3E11-420E-B0ED-AC75F26F1CED}">
      <dsp:nvSpPr>
        <dsp:cNvPr id="0" name=""/>
        <dsp:cNvSpPr/>
      </dsp:nvSpPr>
      <dsp:spPr>
        <a:xfrm>
          <a:off x="0" y="2545519"/>
          <a:ext cx="867645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5166492"/>
              <a:satOff val="-16509"/>
              <a:lumOff val="-41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7D114-DBE1-405C-8130-DF93C4A41951}">
      <dsp:nvSpPr>
        <dsp:cNvPr id="0" name=""/>
        <dsp:cNvSpPr/>
      </dsp:nvSpPr>
      <dsp:spPr>
        <a:xfrm>
          <a:off x="433822" y="2368399"/>
          <a:ext cx="6073519" cy="354240"/>
        </a:xfrm>
        <a:prstGeom prst="roundRect">
          <a:avLst/>
        </a:prstGeom>
        <a:solidFill>
          <a:schemeClr val="accent3">
            <a:hueOff val="5166492"/>
            <a:satOff val="-16509"/>
            <a:lumOff val="-4183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group interview </a:t>
          </a:r>
          <a:r>
            <a:rPr lang="pl-PL" sz="1800" kern="1200" dirty="0" err="1">
              <a:solidFill>
                <a:schemeClr val="tx1"/>
              </a:solidFill>
            </a:rPr>
            <a:t>with</a:t>
          </a:r>
          <a:r>
            <a:rPr lang="pl-PL" sz="1800" kern="1200" dirty="0">
              <a:solidFill>
                <a:schemeClr val="tx1"/>
              </a:solidFill>
            </a:rPr>
            <a:t> </a:t>
          </a:r>
          <a:r>
            <a:rPr lang="pl-PL" sz="1800" kern="1200" dirty="0" err="1">
              <a:solidFill>
                <a:schemeClr val="tx1"/>
              </a:solidFill>
            </a:rPr>
            <a:t>students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451115" y="2385692"/>
        <a:ext cx="6038933" cy="319654"/>
      </dsp:txXfrm>
    </dsp:sp>
    <dsp:sp modelId="{F232E1F9-2165-42F7-BFD9-56C7C57DF396}">
      <dsp:nvSpPr>
        <dsp:cNvPr id="0" name=""/>
        <dsp:cNvSpPr/>
      </dsp:nvSpPr>
      <dsp:spPr>
        <a:xfrm>
          <a:off x="0" y="3089839"/>
          <a:ext cx="867645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6458115"/>
              <a:satOff val="-20636"/>
              <a:lumOff val="-5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B7A37-9EEF-4392-9D44-FB77EE55CA67}">
      <dsp:nvSpPr>
        <dsp:cNvPr id="0" name=""/>
        <dsp:cNvSpPr/>
      </dsp:nvSpPr>
      <dsp:spPr>
        <a:xfrm>
          <a:off x="433822" y="2912719"/>
          <a:ext cx="6073519" cy="354240"/>
        </a:xfrm>
        <a:prstGeom prst="roundRect">
          <a:avLst/>
        </a:prstGeom>
        <a:solidFill>
          <a:schemeClr val="accent3">
            <a:hueOff val="6458115"/>
            <a:satOff val="-20636"/>
            <a:lumOff val="-5229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solidFill>
                <a:schemeClr val="tx1"/>
              </a:solidFill>
            </a:rPr>
            <a:t>individual</a:t>
          </a:r>
          <a:r>
            <a:rPr lang="pl-PL" sz="1800" kern="1200" dirty="0">
              <a:solidFill>
                <a:schemeClr val="tx1"/>
              </a:solidFill>
            </a:rPr>
            <a:t> interview</a:t>
          </a:r>
        </a:p>
      </dsp:txBody>
      <dsp:txXfrm>
        <a:off x="451115" y="2930012"/>
        <a:ext cx="6038933" cy="319654"/>
      </dsp:txXfrm>
    </dsp:sp>
    <dsp:sp modelId="{CB983686-9392-47AE-9D6C-2B08916BA101}">
      <dsp:nvSpPr>
        <dsp:cNvPr id="0" name=""/>
        <dsp:cNvSpPr/>
      </dsp:nvSpPr>
      <dsp:spPr>
        <a:xfrm>
          <a:off x="0" y="3634159"/>
          <a:ext cx="867645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7749738"/>
              <a:satOff val="-24763"/>
              <a:lumOff val="-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EEE8F-D2C6-46D8-AB37-A229C53CB448}">
      <dsp:nvSpPr>
        <dsp:cNvPr id="0" name=""/>
        <dsp:cNvSpPr/>
      </dsp:nvSpPr>
      <dsp:spPr>
        <a:xfrm>
          <a:off x="433822" y="3457039"/>
          <a:ext cx="6073519" cy="354240"/>
        </a:xfrm>
        <a:prstGeom prst="roundRect">
          <a:avLst/>
        </a:prstGeom>
        <a:solidFill>
          <a:schemeClr val="accent3">
            <a:hueOff val="7749738"/>
            <a:satOff val="-24763"/>
            <a:lumOff val="-6275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solidFill>
                <a:schemeClr val="tx1"/>
              </a:solidFill>
            </a:rPr>
            <a:t>lesson</a:t>
          </a:r>
          <a:r>
            <a:rPr lang="pl-PL" sz="1800" kern="1200" dirty="0">
              <a:solidFill>
                <a:schemeClr val="tx1"/>
              </a:solidFill>
            </a:rPr>
            <a:t> </a:t>
          </a:r>
          <a:r>
            <a:rPr lang="pl-PL" sz="1800" kern="1200" dirty="0" err="1">
              <a:solidFill>
                <a:schemeClr val="tx1"/>
              </a:solidFill>
            </a:rPr>
            <a:t>observation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451115" y="3474332"/>
        <a:ext cx="6038933" cy="319654"/>
      </dsp:txXfrm>
    </dsp:sp>
    <dsp:sp modelId="{F54681D0-D6B0-4304-9B75-0178A4F3859D}">
      <dsp:nvSpPr>
        <dsp:cNvPr id="0" name=""/>
        <dsp:cNvSpPr/>
      </dsp:nvSpPr>
      <dsp:spPr>
        <a:xfrm>
          <a:off x="0" y="4178479"/>
          <a:ext cx="867645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9041362"/>
              <a:satOff val="-28891"/>
              <a:lumOff val="-73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4A129-920F-44E8-BFE3-F859DC1E50A8}">
      <dsp:nvSpPr>
        <dsp:cNvPr id="0" name=""/>
        <dsp:cNvSpPr/>
      </dsp:nvSpPr>
      <dsp:spPr>
        <a:xfrm>
          <a:off x="433822" y="4001359"/>
          <a:ext cx="6073519" cy="354240"/>
        </a:xfrm>
        <a:prstGeom prst="roundRect">
          <a:avLst/>
        </a:prstGeom>
        <a:solidFill>
          <a:schemeClr val="accent3">
            <a:hueOff val="9041362"/>
            <a:satOff val="-28891"/>
            <a:lumOff val="-732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solidFill>
                <a:schemeClr val="tx1"/>
              </a:solidFill>
            </a:rPr>
            <a:t>school</a:t>
          </a:r>
          <a:r>
            <a:rPr lang="pl-PL" sz="1800" kern="1200" dirty="0">
              <a:solidFill>
                <a:schemeClr val="tx1"/>
              </a:solidFill>
            </a:rPr>
            <a:t> </a:t>
          </a:r>
          <a:r>
            <a:rPr lang="pl-PL" sz="1800" kern="1200" dirty="0" err="1">
              <a:solidFill>
                <a:schemeClr val="tx1"/>
              </a:solidFill>
            </a:rPr>
            <a:t>observation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451115" y="4018652"/>
        <a:ext cx="6038933" cy="319654"/>
      </dsp:txXfrm>
    </dsp:sp>
    <dsp:sp modelId="{A41A4EB8-283D-4099-9DC5-E85A4F722E19}">
      <dsp:nvSpPr>
        <dsp:cNvPr id="0" name=""/>
        <dsp:cNvSpPr/>
      </dsp:nvSpPr>
      <dsp:spPr>
        <a:xfrm>
          <a:off x="0" y="4722799"/>
          <a:ext cx="867645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10332984"/>
              <a:satOff val="-33018"/>
              <a:lumOff val="-83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9F9B6-4C79-45EF-80C8-17BD5AA093FF}">
      <dsp:nvSpPr>
        <dsp:cNvPr id="0" name=""/>
        <dsp:cNvSpPr/>
      </dsp:nvSpPr>
      <dsp:spPr>
        <a:xfrm>
          <a:off x="433822" y="4545680"/>
          <a:ext cx="6073519" cy="354240"/>
        </a:xfrm>
        <a:prstGeom prst="roundRect">
          <a:avLst/>
        </a:prstGeom>
        <a:solidFill>
          <a:schemeClr val="accent3">
            <a:hueOff val="10332984"/>
            <a:satOff val="-33018"/>
            <a:lumOff val="-8366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solidFill>
                <a:schemeClr val="tx1"/>
              </a:solidFill>
            </a:rPr>
            <a:t>post-observation</a:t>
          </a:r>
          <a:r>
            <a:rPr lang="pl-PL" sz="1800" kern="1200" dirty="0">
              <a:solidFill>
                <a:schemeClr val="tx1"/>
              </a:solidFill>
            </a:rPr>
            <a:t> interview</a:t>
          </a:r>
        </a:p>
      </dsp:txBody>
      <dsp:txXfrm>
        <a:off x="451115" y="4562973"/>
        <a:ext cx="6038933" cy="319654"/>
      </dsp:txXfrm>
    </dsp:sp>
    <dsp:sp modelId="{69D68597-44A4-4FB2-84CF-21F767EBF645}">
      <dsp:nvSpPr>
        <dsp:cNvPr id="0" name=""/>
        <dsp:cNvSpPr/>
      </dsp:nvSpPr>
      <dsp:spPr>
        <a:xfrm>
          <a:off x="0" y="5267119"/>
          <a:ext cx="867645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D367DF-15DA-4771-A100-9D55E1887414}">
      <dsp:nvSpPr>
        <dsp:cNvPr id="0" name=""/>
        <dsp:cNvSpPr/>
      </dsp:nvSpPr>
      <dsp:spPr>
        <a:xfrm>
          <a:off x="433822" y="5089999"/>
          <a:ext cx="6073519" cy="354240"/>
        </a:xfrm>
        <a:prstGeom prst="round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‘</a:t>
          </a:r>
          <a:r>
            <a:rPr lang="pl-PL" sz="1800" kern="1200" dirty="0" err="1">
              <a:solidFill>
                <a:schemeClr val="tx1"/>
              </a:solidFill>
            </a:rPr>
            <a:t>desk</a:t>
          </a:r>
          <a:r>
            <a:rPr lang="pl-PL" sz="1800" kern="1200" dirty="0">
              <a:solidFill>
                <a:schemeClr val="tx1"/>
              </a:solidFill>
            </a:rPr>
            <a:t> </a:t>
          </a:r>
          <a:r>
            <a:rPr lang="pl-PL" sz="1800" kern="1200" dirty="0" err="1">
              <a:solidFill>
                <a:schemeClr val="tx1"/>
              </a:solidFill>
            </a:rPr>
            <a:t>research</a:t>
          </a:r>
          <a:r>
            <a:rPr lang="pl-PL" sz="1800" kern="1200" dirty="0">
              <a:solidFill>
                <a:schemeClr val="tx1"/>
              </a:solidFill>
            </a:rPr>
            <a:t>’</a:t>
          </a:r>
        </a:p>
      </dsp:txBody>
      <dsp:txXfrm>
        <a:off x="451115" y="5107292"/>
        <a:ext cx="6038933" cy="3196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5C4B2-1DB6-4081-B3E3-77F39EAD5FE9}">
      <dsp:nvSpPr>
        <dsp:cNvPr id="0" name=""/>
        <dsp:cNvSpPr/>
      </dsp:nvSpPr>
      <dsp:spPr>
        <a:xfrm>
          <a:off x="1438530" y="0"/>
          <a:ext cx="2012126" cy="11178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endParaRPr lang="pl-PL" sz="6000" b="1" kern="1200" dirty="0">
            <a:solidFill>
              <a:schemeClr val="tx1"/>
            </a:solidFill>
          </a:endParaRPr>
        </a:p>
      </dsp:txBody>
      <dsp:txXfrm>
        <a:off x="1471271" y="32741"/>
        <a:ext cx="1946644" cy="1052366"/>
      </dsp:txXfrm>
    </dsp:sp>
    <dsp:sp modelId="{FE8C5CD2-F08B-4926-AD75-74270F5719B3}">
      <dsp:nvSpPr>
        <dsp:cNvPr id="0" name=""/>
        <dsp:cNvSpPr/>
      </dsp:nvSpPr>
      <dsp:spPr>
        <a:xfrm>
          <a:off x="4344935" y="0"/>
          <a:ext cx="2012126" cy="11178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4257045"/>
            <a:satOff val="-17699"/>
            <a:lumOff val="-149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4257045"/>
              <a:satOff val="-17699"/>
              <a:lumOff val="-1495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endParaRPr lang="pl-PL" sz="6000" b="1" kern="1200" dirty="0">
            <a:solidFill>
              <a:schemeClr val="tx1"/>
            </a:solidFill>
          </a:endParaRPr>
        </a:p>
      </dsp:txBody>
      <dsp:txXfrm>
        <a:off x="4377676" y="32741"/>
        <a:ext cx="1946644" cy="1052366"/>
      </dsp:txXfrm>
    </dsp:sp>
    <dsp:sp modelId="{1F6C99B1-A7BE-42F4-965B-012494BC8FFA}">
      <dsp:nvSpPr>
        <dsp:cNvPr id="0" name=""/>
        <dsp:cNvSpPr/>
      </dsp:nvSpPr>
      <dsp:spPr>
        <a:xfrm>
          <a:off x="3478603" y="4750854"/>
          <a:ext cx="838386" cy="838386"/>
        </a:xfrm>
        <a:prstGeom prst="triangle">
          <a:avLst/>
        </a:prstGeom>
        <a:solidFill>
          <a:schemeClr val="accent3">
            <a:tint val="40000"/>
            <a:alpha val="90000"/>
            <a:hueOff val="8514089"/>
            <a:satOff val="-35399"/>
            <a:lumOff val="-299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514089"/>
              <a:satOff val="-35399"/>
              <a:lumOff val="-299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60C6DA-3747-4801-9B41-F8A8964C1A6E}">
      <dsp:nvSpPr>
        <dsp:cNvPr id="0" name=""/>
        <dsp:cNvSpPr/>
      </dsp:nvSpPr>
      <dsp:spPr>
        <a:xfrm rot="21360000">
          <a:off x="1381869" y="4391596"/>
          <a:ext cx="5031852" cy="351861"/>
        </a:xfrm>
        <a:prstGeom prst="rect">
          <a:avLst/>
        </a:prstGeom>
        <a:solidFill>
          <a:schemeClr val="accent3">
            <a:tint val="40000"/>
            <a:alpha val="90000"/>
            <a:hueOff val="12771134"/>
            <a:satOff val="-53098"/>
            <a:lumOff val="-448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2771134"/>
              <a:satOff val="-53098"/>
              <a:lumOff val="-4485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852997-1797-4612-9F6D-4C28F35D0DFE}">
      <dsp:nvSpPr>
        <dsp:cNvPr id="0" name=""/>
        <dsp:cNvSpPr/>
      </dsp:nvSpPr>
      <dsp:spPr>
        <a:xfrm rot="21360000">
          <a:off x="1390284" y="3757704"/>
          <a:ext cx="1996833" cy="6895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 err="1">
              <a:solidFill>
                <a:schemeClr val="tx1"/>
              </a:solidFill>
            </a:rPr>
            <a:t>complicated</a:t>
          </a:r>
          <a:r>
            <a:rPr lang="pl-PL" sz="1600" b="1" kern="1200" dirty="0">
              <a:solidFill>
                <a:schemeClr val="tx1"/>
              </a:solidFill>
            </a:rPr>
            <a:t> </a:t>
          </a:r>
          <a:r>
            <a:rPr lang="pl-PL" sz="1600" b="1" kern="1200" dirty="0" err="1">
              <a:solidFill>
                <a:schemeClr val="tx1"/>
              </a:solidFill>
            </a:rPr>
            <a:t>language</a:t>
          </a:r>
          <a:r>
            <a:rPr lang="pl-PL" sz="1600" b="1" kern="1200" dirty="0">
              <a:solidFill>
                <a:schemeClr val="tx1"/>
              </a:solidFill>
            </a:rPr>
            <a:t> of </a:t>
          </a:r>
          <a:r>
            <a:rPr lang="pl-PL" sz="1600" b="1" kern="1200" dirty="0" err="1">
              <a:solidFill>
                <a:schemeClr val="tx1"/>
              </a:solidFill>
            </a:rPr>
            <a:t>surveys</a:t>
          </a:r>
          <a:r>
            <a:rPr lang="pl-PL" sz="1600" b="1" kern="1200" dirty="0">
              <a:solidFill>
                <a:schemeClr val="tx1"/>
              </a:solidFill>
            </a:rPr>
            <a:t>/</a:t>
          </a:r>
          <a:r>
            <a:rPr lang="pl-PL" sz="1600" b="1" kern="1200" dirty="0" err="1">
              <a:solidFill>
                <a:schemeClr val="tx1"/>
              </a:solidFill>
            </a:rPr>
            <a:t>interviews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1423947" y="3791367"/>
        <a:ext cx="1929507" cy="622269"/>
      </dsp:txXfrm>
    </dsp:sp>
    <dsp:sp modelId="{55CDEF2A-EDBD-4447-BC1B-630E98D9AFD2}">
      <dsp:nvSpPr>
        <dsp:cNvPr id="0" name=""/>
        <dsp:cNvSpPr/>
      </dsp:nvSpPr>
      <dsp:spPr>
        <a:xfrm rot="21360000">
          <a:off x="1334392" y="3019924"/>
          <a:ext cx="1996833" cy="689595"/>
        </a:xfrm>
        <a:prstGeom prst="roundRect">
          <a:avLst/>
        </a:prstGeom>
        <a:gradFill rotWithShape="0">
          <a:gsLst>
            <a:gs pos="0">
              <a:schemeClr val="accent3">
                <a:hueOff val="1937435"/>
                <a:satOff val="-6191"/>
                <a:lumOff val="-1569"/>
                <a:alphaOff val="0"/>
                <a:shade val="45000"/>
                <a:satMod val="155000"/>
              </a:schemeClr>
            </a:gs>
            <a:gs pos="60000">
              <a:schemeClr val="accent3">
                <a:hueOff val="1937435"/>
                <a:satOff val="-6191"/>
                <a:lumOff val="-1569"/>
                <a:alphaOff val="0"/>
                <a:shade val="95000"/>
                <a:satMod val="150000"/>
              </a:schemeClr>
            </a:gs>
            <a:gs pos="100000">
              <a:schemeClr val="accent3">
                <a:hueOff val="1937435"/>
                <a:satOff val="-6191"/>
                <a:lumOff val="-1569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 err="1">
              <a:solidFill>
                <a:schemeClr val="tx1"/>
              </a:solidFill>
            </a:rPr>
            <a:t>the</a:t>
          </a:r>
          <a:r>
            <a:rPr lang="pl-PL" sz="1800" b="1" kern="1200" dirty="0">
              <a:solidFill>
                <a:schemeClr val="tx1"/>
              </a:solidFill>
            </a:rPr>
            <a:t> </a:t>
          </a:r>
          <a:r>
            <a:rPr lang="pl-PL" sz="1800" b="1" kern="1200" dirty="0" err="1">
              <a:solidFill>
                <a:schemeClr val="tx1"/>
              </a:solidFill>
            </a:rPr>
            <a:t>need</a:t>
          </a:r>
          <a:r>
            <a:rPr lang="pl-PL" sz="1800" b="1" kern="1200" dirty="0">
              <a:solidFill>
                <a:schemeClr val="tx1"/>
              </a:solidFill>
            </a:rPr>
            <a:t> to </a:t>
          </a:r>
          <a:r>
            <a:rPr lang="pl-PL" sz="1800" b="1" kern="1200" dirty="0" err="1">
              <a:solidFill>
                <a:schemeClr val="tx1"/>
              </a:solidFill>
            </a:rPr>
            <a:t>prepare</a:t>
          </a:r>
          <a:endParaRPr lang="pl-PL" sz="1800" b="1" kern="1200" dirty="0">
            <a:solidFill>
              <a:schemeClr val="tx1"/>
            </a:solidFill>
          </a:endParaRPr>
        </a:p>
      </dsp:txBody>
      <dsp:txXfrm>
        <a:off x="1368055" y="3053587"/>
        <a:ext cx="1929507" cy="622269"/>
      </dsp:txXfrm>
    </dsp:sp>
    <dsp:sp modelId="{046414FD-D83E-462E-9D91-C3E68F61D62C}">
      <dsp:nvSpPr>
        <dsp:cNvPr id="0" name=""/>
        <dsp:cNvSpPr/>
      </dsp:nvSpPr>
      <dsp:spPr>
        <a:xfrm rot="21360000">
          <a:off x="1278499" y="2282145"/>
          <a:ext cx="1996833" cy="689595"/>
        </a:xfrm>
        <a:prstGeom prst="roundRect">
          <a:avLst/>
        </a:prstGeom>
        <a:gradFill rotWithShape="0">
          <a:gsLst>
            <a:gs pos="0">
              <a:schemeClr val="accent3">
                <a:hueOff val="3874869"/>
                <a:satOff val="-12382"/>
                <a:lumOff val="-3137"/>
                <a:alphaOff val="0"/>
                <a:shade val="45000"/>
                <a:satMod val="155000"/>
              </a:schemeClr>
            </a:gs>
            <a:gs pos="60000">
              <a:schemeClr val="accent3">
                <a:hueOff val="3874869"/>
                <a:satOff val="-12382"/>
                <a:lumOff val="-3137"/>
                <a:alphaOff val="0"/>
                <a:shade val="95000"/>
                <a:satMod val="150000"/>
              </a:schemeClr>
            </a:gs>
            <a:gs pos="100000">
              <a:schemeClr val="accent3">
                <a:hueOff val="3874869"/>
                <a:satOff val="-12382"/>
                <a:lumOff val="-313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 err="1">
              <a:solidFill>
                <a:schemeClr val="tx1"/>
              </a:solidFill>
            </a:rPr>
            <a:t>time-consuming</a:t>
          </a:r>
          <a:endParaRPr lang="pl-PL" sz="1800" b="1" kern="1200" dirty="0">
            <a:solidFill>
              <a:schemeClr val="tx1"/>
            </a:solidFill>
          </a:endParaRPr>
        </a:p>
      </dsp:txBody>
      <dsp:txXfrm>
        <a:off x="1312162" y="2315808"/>
        <a:ext cx="1929507" cy="622269"/>
      </dsp:txXfrm>
    </dsp:sp>
    <dsp:sp modelId="{63E81B5A-FFEA-44C6-8D98-C03D0CC74572}">
      <dsp:nvSpPr>
        <dsp:cNvPr id="0" name=""/>
        <dsp:cNvSpPr/>
      </dsp:nvSpPr>
      <dsp:spPr>
        <a:xfrm rot="21360000">
          <a:off x="1222607" y="1544365"/>
          <a:ext cx="1996833" cy="689595"/>
        </a:xfrm>
        <a:prstGeom prst="roundRect">
          <a:avLst/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shade val="45000"/>
                <a:satMod val="155000"/>
              </a:schemeClr>
            </a:gs>
            <a:gs pos="60000">
              <a:schemeClr val="accent3">
                <a:hueOff val="5812304"/>
                <a:satOff val="-18573"/>
                <a:lumOff val="-4706"/>
                <a:alphaOff val="0"/>
                <a:shade val="95000"/>
                <a:satMod val="150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 err="1">
              <a:solidFill>
                <a:schemeClr val="tx1"/>
              </a:solidFill>
            </a:rPr>
            <a:t>disruption</a:t>
          </a:r>
          <a:r>
            <a:rPr lang="pl-PL" sz="1800" b="1" kern="1200" dirty="0">
              <a:solidFill>
                <a:schemeClr val="tx1"/>
              </a:solidFill>
            </a:rPr>
            <a:t> of </a:t>
          </a:r>
          <a:r>
            <a:rPr lang="pl-PL" sz="1800" b="1" kern="1200" dirty="0" err="1">
              <a:solidFill>
                <a:schemeClr val="tx1"/>
              </a:solidFill>
            </a:rPr>
            <a:t>school</a:t>
          </a:r>
          <a:r>
            <a:rPr lang="pl-PL" sz="1800" b="1" kern="1200" dirty="0">
              <a:solidFill>
                <a:schemeClr val="tx1"/>
              </a:solidFill>
            </a:rPr>
            <a:t> </a:t>
          </a:r>
          <a:r>
            <a:rPr lang="pl-PL" sz="1800" b="1" kern="1200" dirty="0" err="1">
              <a:solidFill>
                <a:schemeClr val="tx1"/>
              </a:solidFill>
            </a:rPr>
            <a:t>work</a:t>
          </a:r>
          <a:endParaRPr lang="pl-PL" sz="1800" b="1" kern="1200" dirty="0">
            <a:solidFill>
              <a:schemeClr val="tx1"/>
            </a:solidFill>
          </a:endParaRPr>
        </a:p>
      </dsp:txBody>
      <dsp:txXfrm>
        <a:off x="1256270" y="1578028"/>
        <a:ext cx="1929507" cy="622269"/>
      </dsp:txXfrm>
    </dsp:sp>
    <dsp:sp modelId="{67626B82-C5C1-4DF6-9DD9-E64335F39146}">
      <dsp:nvSpPr>
        <dsp:cNvPr id="0" name=""/>
        <dsp:cNvSpPr/>
      </dsp:nvSpPr>
      <dsp:spPr>
        <a:xfrm rot="21360000">
          <a:off x="4296689" y="3556491"/>
          <a:ext cx="1996833" cy="689595"/>
        </a:xfrm>
        <a:prstGeom prst="roundRect">
          <a:avLst/>
        </a:prstGeom>
        <a:gradFill rotWithShape="0">
          <a:gsLst>
            <a:gs pos="0">
              <a:schemeClr val="accent3">
                <a:hueOff val="7749738"/>
                <a:satOff val="-24763"/>
                <a:lumOff val="-6275"/>
                <a:alphaOff val="0"/>
                <a:shade val="45000"/>
                <a:satMod val="155000"/>
              </a:schemeClr>
            </a:gs>
            <a:gs pos="60000">
              <a:schemeClr val="accent3">
                <a:hueOff val="7749738"/>
                <a:satOff val="-24763"/>
                <a:lumOff val="-6275"/>
                <a:alphaOff val="0"/>
                <a:shade val="95000"/>
                <a:satMod val="150000"/>
              </a:schemeClr>
            </a:gs>
            <a:gs pos="100000">
              <a:schemeClr val="accent3">
                <a:hueOff val="7749738"/>
                <a:satOff val="-24763"/>
                <a:lumOff val="-627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 err="1">
              <a:solidFill>
                <a:schemeClr val="tx1"/>
              </a:solidFill>
            </a:rPr>
            <a:t>ready</a:t>
          </a:r>
          <a:r>
            <a:rPr lang="pl-PL" sz="1800" b="1" kern="1200" dirty="0">
              <a:solidFill>
                <a:schemeClr val="tx1"/>
              </a:solidFill>
            </a:rPr>
            <a:t> </a:t>
          </a:r>
          <a:r>
            <a:rPr lang="pl-PL" sz="1800" b="1" kern="1200" dirty="0" err="1">
              <a:solidFill>
                <a:schemeClr val="tx1"/>
              </a:solidFill>
            </a:rPr>
            <a:t>standarized</a:t>
          </a:r>
          <a:r>
            <a:rPr lang="pl-PL" sz="1800" b="1" kern="1200" dirty="0">
              <a:solidFill>
                <a:schemeClr val="tx1"/>
              </a:solidFill>
            </a:rPr>
            <a:t> </a:t>
          </a:r>
          <a:r>
            <a:rPr lang="pl-PL" sz="1800" b="1" kern="1200" dirty="0" err="1">
              <a:solidFill>
                <a:schemeClr val="tx1"/>
              </a:solidFill>
            </a:rPr>
            <a:t>tools</a:t>
          </a:r>
          <a:endParaRPr lang="pl-PL" sz="1800" b="1" kern="1200" dirty="0">
            <a:solidFill>
              <a:schemeClr val="tx1"/>
            </a:solidFill>
          </a:endParaRPr>
        </a:p>
      </dsp:txBody>
      <dsp:txXfrm>
        <a:off x="4330352" y="3590154"/>
        <a:ext cx="1929507" cy="622269"/>
      </dsp:txXfrm>
    </dsp:sp>
    <dsp:sp modelId="{19CC063C-6502-4FA9-87C9-8C10F5CB3458}">
      <dsp:nvSpPr>
        <dsp:cNvPr id="0" name=""/>
        <dsp:cNvSpPr/>
      </dsp:nvSpPr>
      <dsp:spPr>
        <a:xfrm rot="21360000">
          <a:off x="4240797" y="2818712"/>
          <a:ext cx="1996833" cy="689595"/>
        </a:xfrm>
        <a:prstGeom prst="roundRect">
          <a:avLst/>
        </a:prstGeom>
        <a:gradFill rotWithShape="0">
          <a:gsLst>
            <a:gs pos="0">
              <a:schemeClr val="accent3">
                <a:hueOff val="9687173"/>
                <a:satOff val="-30954"/>
                <a:lumOff val="-7843"/>
                <a:alphaOff val="0"/>
                <a:shade val="45000"/>
                <a:satMod val="155000"/>
              </a:schemeClr>
            </a:gs>
            <a:gs pos="60000">
              <a:schemeClr val="accent3">
                <a:hueOff val="9687173"/>
                <a:satOff val="-30954"/>
                <a:lumOff val="-7843"/>
                <a:alphaOff val="0"/>
                <a:shade val="95000"/>
                <a:satMod val="150000"/>
              </a:schemeClr>
            </a:gs>
            <a:gs pos="100000">
              <a:schemeClr val="accent3">
                <a:hueOff val="9687173"/>
                <a:satOff val="-30954"/>
                <a:lumOff val="-7843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 err="1">
              <a:solidFill>
                <a:schemeClr val="tx1"/>
              </a:solidFill>
            </a:rPr>
            <a:t>the</a:t>
          </a:r>
          <a:r>
            <a:rPr lang="pl-PL" sz="1800" b="1" kern="1200" dirty="0">
              <a:solidFill>
                <a:schemeClr val="tx1"/>
              </a:solidFill>
            </a:rPr>
            <a:t> </a:t>
          </a:r>
          <a:r>
            <a:rPr lang="pl-PL" sz="1800" b="1" kern="1200" dirty="0" err="1">
              <a:solidFill>
                <a:schemeClr val="tx1"/>
              </a:solidFill>
            </a:rPr>
            <a:t>possibility</a:t>
          </a:r>
          <a:r>
            <a:rPr lang="pl-PL" sz="1800" b="1" kern="1200" dirty="0">
              <a:solidFill>
                <a:schemeClr val="tx1"/>
              </a:solidFill>
            </a:rPr>
            <a:t> to </a:t>
          </a:r>
          <a:r>
            <a:rPr lang="pl-PL" sz="1800" b="1" kern="1200" dirty="0" err="1">
              <a:solidFill>
                <a:schemeClr val="tx1"/>
              </a:solidFill>
            </a:rPr>
            <a:t>prepare</a:t>
          </a:r>
          <a:endParaRPr lang="pl-PL" sz="1800" b="1" kern="1200" dirty="0">
            <a:solidFill>
              <a:schemeClr val="tx1"/>
            </a:solidFill>
          </a:endParaRPr>
        </a:p>
      </dsp:txBody>
      <dsp:txXfrm>
        <a:off x="4274460" y="2852375"/>
        <a:ext cx="1929507" cy="622269"/>
      </dsp:txXfrm>
    </dsp:sp>
    <dsp:sp modelId="{B341E1AB-E2C6-4AE9-BB1C-DA41E2661482}">
      <dsp:nvSpPr>
        <dsp:cNvPr id="0" name=""/>
        <dsp:cNvSpPr/>
      </dsp:nvSpPr>
      <dsp:spPr>
        <a:xfrm rot="21360000">
          <a:off x="4184904" y="2080932"/>
          <a:ext cx="1996833" cy="689595"/>
        </a:xfrm>
        <a:prstGeom prst="round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45000"/>
                <a:satMod val="155000"/>
              </a:schemeClr>
            </a:gs>
            <a:gs pos="60000">
              <a:schemeClr val="accent3">
                <a:hueOff val="11624607"/>
                <a:satOff val="-37145"/>
                <a:lumOff val="-9412"/>
                <a:alphaOff val="0"/>
                <a:shade val="95000"/>
                <a:satMod val="15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 err="1">
              <a:solidFill>
                <a:schemeClr val="tx1"/>
              </a:solidFill>
            </a:rPr>
            <a:t>dedicated</a:t>
          </a:r>
          <a:r>
            <a:rPr lang="pl-PL" sz="1800" b="1" kern="1200" dirty="0">
              <a:solidFill>
                <a:schemeClr val="tx1"/>
              </a:solidFill>
            </a:rPr>
            <a:t> platform</a:t>
          </a:r>
        </a:p>
      </dsp:txBody>
      <dsp:txXfrm>
        <a:off x="4218567" y="2114595"/>
        <a:ext cx="1929507" cy="62226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8FAB2-EFFA-4E24-854C-3F469FADC767}">
      <dsp:nvSpPr>
        <dsp:cNvPr id="0" name=""/>
        <dsp:cNvSpPr/>
      </dsp:nvSpPr>
      <dsp:spPr>
        <a:xfrm>
          <a:off x="2288082" y="114724"/>
          <a:ext cx="2768651" cy="1384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 err="1">
              <a:solidFill>
                <a:schemeClr val="tx1"/>
              </a:solidFill>
            </a:rPr>
            <a:t>The</a:t>
          </a:r>
          <a:r>
            <a:rPr lang="pl-PL" sz="3200" b="1" kern="1200" dirty="0">
              <a:solidFill>
                <a:schemeClr val="tx1"/>
              </a:solidFill>
            </a:rPr>
            <a:t> </a:t>
          </a:r>
          <a:r>
            <a:rPr lang="pl-PL" sz="3200" b="1" kern="1200" dirty="0" err="1">
              <a:solidFill>
                <a:schemeClr val="tx1"/>
              </a:solidFill>
            </a:rPr>
            <a:t>Added</a:t>
          </a:r>
          <a:r>
            <a:rPr lang="pl-PL" sz="3200" b="1" kern="1200" dirty="0">
              <a:solidFill>
                <a:schemeClr val="tx1"/>
              </a:solidFill>
            </a:rPr>
            <a:t> </a:t>
          </a:r>
          <a:r>
            <a:rPr lang="pl-PL" sz="3200" b="1" kern="1200" dirty="0" err="1">
              <a:solidFill>
                <a:schemeClr val="tx1"/>
              </a:solidFill>
            </a:rPr>
            <a:t>Value</a:t>
          </a:r>
          <a:r>
            <a:rPr lang="pl-PL" sz="3200" b="1" kern="1200" dirty="0">
              <a:solidFill>
                <a:schemeClr val="tx1"/>
              </a:solidFill>
            </a:rPr>
            <a:t> od </a:t>
          </a:r>
          <a:r>
            <a:rPr lang="pl-PL" sz="3200" b="1" kern="1200" dirty="0" err="1">
              <a:solidFill>
                <a:schemeClr val="tx1"/>
              </a:solidFill>
            </a:rPr>
            <a:t>Education</a:t>
          </a:r>
          <a:endParaRPr lang="pl-PL" sz="3200" b="1" kern="1200" dirty="0">
            <a:solidFill>
              <a:schemeClr val="tx1"/>
            </a:solidFill>
          </a:endParaRPr>
        </a:p>
      </dsp:txBody>
      <dsp:txXfrm>
        <a:off x="2328627" y="155269"/>
        <a:ext cx="2687561" cy="1303235"/>
      </dsp:txXfrm>
    </dsp:sp>
    <dsp:sp modelId="{92AE328A-8230-41E6-8262-0BE2511FD167}">
      <dsp:nvSpPr>
        <dsp:cNvPr id="0" name=""/>
        <dsp:cNvSpPr/>
      </dsp:nvSpPr>
      <dsp:spPr>
        <a:xfrm rot="3600000">
          <a:off x="4093561" y="2545827"/>
          <a:ext cx="1445381" cy="4845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b="1" kern="1200">
            <a:solidFill>
              <a:schemeClr val="tx1"/>
            </a:solidFill>
          </a:endParaRPr>
        </a:p>
      </dsp:txBody>
      <dsp:txXfrm>
        <a:off x="4238915" y="2642730"/>
        <a:ext cx="1154673" cy="290707"/>
      </dsp:txXfrm>
    </dsp:sp>
    <dsp:sp modelId="{DAADA37F-1912-410E-B978-FA6CC94B94C2}">
      <dsp:nvSpPr>
        <dsp:cNvPr id="0" name=""/>
        <dsp:cNvSpPr/>
      </dsp:nvSpPr>
      <dsp:spPr>
        <a:xfrm>
          <a:off x="4575771" y="4077117"/>
          <a:ext cx="2768651" cy="1384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shade val="45000"/>
                <a:satMod val="155000"/>
              </a:schemeClr>
            </a:gs>
            <a:gs pos="60000">
              <a:schemeClr val="accent3">
                <a:hueOff val="5812304"/>
                <a:satOff val="-18573"/>
                <a:lumOff val="-4706"/>
                <a:alphaOff val="0"/>
                <a:shade val="95000"/>
                <a:satMod val="150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solidFill>
                <a:schemeClr val="tx1"/>
              </a:solidFill>
            </a:rPr>
            <a:t>Press </a:t>
          </a:r>
          <a:r>
            <a:rPr lang="pl-PL" sz="3200" b="1" kern="1200" dirty="0" err="1">
              <a:solidFill>
                <a:schemeClr val="tx1"/>
              </a:solidFill>
            </a:rPr>
            <a:t>rankings</a:t>
          </a:r>
          <a:endParaRPr lang="pl-PL" sz="3200" b="1" kern="1200" dirty="0">
            <a:solidFill>
              <a:schemeClr val="tx1"/>
            </a:solidFill>
          </a:endParaRPr>
        </a:p>
      </dsp:txBody>
      <dsp:txXfrm>
        <a:off x="4616316" y="4117662"/>
        <a:ext cx="2687561" cy="1303235"/>
      </dsp:txXfrm>
    </dsp:sp>
    <dsp:sp modelId="{F7354DA6-2A2D-4B19-A32B-7E90EBA82DDD}">
      <dsp:nvSpPr>
        <dsp:cNvPr id="0" name=""/>
        <dsp:cNvSpPr/>
      </dsp:nvSpPr>
      <dsp:spPr>
        <a:xfrm rot="10800000">
          <a:off x="2949717" y="4527023"/>
          <a:ext cx="1445381" cy="4845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b="1" kern="1200">
            <a:solidFill>
              <a:schemeClr val="tx1"/>
            </a:solidFill>
          </a:endParaRPr>
        </a:p>
      </dsp:txBody>
      <dsp:txXfrm rot="10800000">
        <a:off x="3095071" y="4623926"/>
        <a:ext cx="1154673" cy="290707"/>
      </dsp:txXfrm>
    </dsp:sp>
    <dsp:sp modelId="{9B322541-1D3F-4EAC-87EB-96D3DE121658}">
      <dsp:nvSpPr>
        <dsp:cNvPr id="0" name=""/>
        <dsp:cNvSpPr/>
      </dsp:nvSpPr>
      <dsp:spPr>
        <a:xfrm>
          <a:off x="393" y="4077117"/>
          <a:ext cx="2768651" cy="1384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45000"/>
                <a:satMod val="155000"/>
              </a:schemeClr>
            </a:gs>
            <a:gs pos="60000">
              <a:schemeClr val="accent3">
                <a:hueOff val="11624607"/>
                <a:satOff val="-37145"/>
                <a:lumOff val="-9412"/>
                <a:alphaOff val="0"/>
                <a:shade val="95000"/>
                <a:satMod val="15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 err="1">
              <a:solidFill>
                <a:schemeClr val="tx1"/>
              </a:solidFill>
            </a:rPr>
            <a:t>External</a:t>
          </a:r>
          <a:r>
            <a:rPr lang="pl-PL" sz="3200" b="1" kern="1200" dirty="0">
              <a:solidFill>
                <a:schemeClr val="tx1"/>
              </a:solidFill>
            </a:rPr>
            <a:t> </a:t>
          </a:r>
          <a:r>
            <a:rPr lang="pl-PL" sz="3200" b="1" kern="1200" dirty="0" err="1">
              <a:solidFill>
                <a:schemeClr val="tx1"/>
              </a:solidFill>
            </a:rPr>
            <a:t>exam</a:t>
          </a:r>
          <a:r>
            <a:rPr lang="pl-PL" sz="3200" b="1" kern="1200" dirty="0">
              <a:solidFill>
                <a:schemeClr val="tx1"/>
              </a:solidFill>
            </a:rPr>
            <a:t> </a:t>
          </a:r>
          <a:r>
            <a:rPr lang="pl-PL" sz="3200" b="1" kern="1200" dirty="0" err="1">
              <a:solidFill>
                <a:schemeClr val="tx1"/>
              </a:solidFill>
            </a:rPr>
            <a:t>results</a:t>
          </a:r>
          <a:endParaRPr lang="pl-PL" sz="3200" b="1" kern="1200" dirty="0">
            <a:solidFill>
              <a:schemeClr val="tx1"/>
            </a:solidFill>
          </a:endParaRPr>
        </a:p>
      </dsp:txBody>
      <dsp:txXfrm>
        <a:off x="40938" y="4117662"/>
        <a:ext cx="2687561" cy="1303235"/>
      </dsp:txXfrm>
    </dsp:sp>
    <dsp:sp modelId="{1051E4FD-E643-4C3E-BB41-7CE1A1B2AD80}">
      <dsp:nvSpPr>
        <dsp:cNvPr id="0" name=""/>
        <dsp:cNvSpPr/>
      </dsp:nvSpPr>
      <dsp:spPr>
        <a:xfrm rot="18000000">
          <a:off x="1805873" y="2545827"/>
          <a:ext cx="1445381" cy="4845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600" kern="1200">
            <a:solidFill>
              <a:schemeClr val="tx1"/>
            </a:solidFill>
          </a:endParaRPr>
        </a:p>
      </dsp:txBody>
      <dsp:txXfrm>
        <a:off x="1951227" y="2642730"/>
        <a:ext cx="1154673" cy="290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2C635-6580-457B-898B-535C02F357FD}">
      <dsp:nvSpPr>
        <dsp:cNvPr id="0" name=""/>
        <dsp:cNvSpPr/>
      </dsp:nvSpPr>
      <dsp:spPr>
        <a:xfrm>
          <a:off x="1983492" y="1309"/>
          <a:ext cx="2225381" cy="144649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>
                  <a:lumMod val="85000"/>
                  <a:lumOff val="15000"/>
                </a:schemeClr>
              </a:solidFill>
            </a:rPr>
            <a:t>substantive competence </a:t>
          </a:r>
          <a:endParaRPr lang="pl-PL" sz="23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054104" y="71921"/>
        <a:ext cx="2084157" cy="1305273"/>
      </dsp:txXfrm>
    </dsp:sp>
    <dsp:sp modelId="{D29971B4-1E19-46C0-8C5A-2562F903D06F}">
      <dsp:nvSpPr>
        <dsp:cNvPr id="0" name=""/>
        <dsp:cNvSpPr/>
      </dsp:nvSpPr>
      <dsp:spPr>
        <a:xfrm>
          <a:off x="1169110" y="724558"/>
          <a:ext cx="3854144" cy="3854144"/>
        </a:xfrm>
        <a:custGeom>
          <a:avLst/>
          <a:gdLst/>
          <a:ahLst/>
          <a:cxnLst/>
          <a:rect l="0" t="0" r="0" b="0"/>
          <a:pathLst>
            <a:path>
              <a:moveTo>
                <a:pt x="3055886" y="365218"/>
              </a:moveTo>
              <a:arcTo wR="1927072" hR="1927072" stAng="18351428" swAng="364298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7CA03-6AA2-4810-992A-52C12A1F0A81}">
      <dsp:nvSpPr>
        <dsp:cNvPr id="0" name=""/>
        <dsp:cNvSpPr/>
      </dsp:nvSpPr>
      <dsp:spPr>
        <a:xfrm>
          <a:off x="3652385" y="2891918"/>
          <a:ext cx="2225381" cy="1446497"/>
        </a:xfrm>
        <a:prstGeom prst="roundRect">
          <a:avLst/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shade val="45000"/>
                <a:satMod val="155000"/>
              </a:schemeClr>
            </a:gs>
            <a:gs pos="60000">
              <a:schemeClr val="accent3">
                <a:hueOff val="5812304"/>
                <a:satOff val="-18573"/>
                <a:lumOff val="-4706"/>
                <a:alphaOff val="0"/>
                <a:shade val="95000"/>
                <a:satMod val="150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methodological</a:t>
          </a:r>
          <a:r>
            <a:rPr lang="pl-PL" sz="230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l-PL" sz="23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competence</a:t>
          </a:r>
          <a:endParaRPr lang="pl-PL" sz="23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722997" y="2962530"/>
        <a:ext cx="2084157" cy="1305273"/>
      </dsp:txXfrm>
    </dsp:sp>
    <dsp:sp modelId="{76F2B168-7213-42A6-A60D-41DCD244056A}">
      <dsp:nvSpPr>
        <dsp:cNvPr id="0" name=""/>
        <dsp:cNvSpPr/>
      </dsp:nvSpPr>
      <dsp:spPr>
        <a:xfrm>
          <a:off x="1169110" y="724558"/>
          <a:ext cx="3854144" cy="3854144"/>
        </a:xfrm>
        <a:custGeom>
          <a:avLst/>
          <a:gdLst/>
          <a:ahLst/>
          <a:cxnLst/>
          <a:rect l="0" t="0" r="0" b="0"/>
          <a:pathLst>
            <a:path>
              <a:moveTo>
                <a:pt x="2842575" y="3622790"/>
              </a:moveTo>
              <a:arcTo wR="1927072" hR="1927072" stAng="3698147" swAng="3403707"/>
            </a:path>
          </a:pathLst>
        </a:custGeom>
        <a:noFill/>
        <a:ln w="9525" cap="flat" cmpd="sng" algn="ctr">
          <a:solidFill>
            <a:schemeClr val="accent3">
              <a:hueOff val="5812304"/>
              <a:satOff val="-18573"/>
              <a:lumOff val="-470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EDA36-EF13-485D-94CF-EB34E0F0CE24}">
      <dsp:nvSpPr>
        <dsp:cNvPr id="0" name=""/>
        <dsp:cNvSpPr/>
      </dsp:nvSpPr>
      <dsp:spPr>
        <a:xfrm>
          <a:off x="314598" y="2891918"/>
          <a:ext cx="2225381" cy="1446497"/>
        </a:xfrm>
        <a:prstGeom prst="round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45000"/>
                <a:satMod val="155000"/>
              </a:schemeClr>
            </a:gs>
            <a:gs pos="60000">
              <a:schemeClr val="accent3">
                <a:hueOff val="11624607"/>
                <a:satOff val="-37145"/>
                <a:lumOff val="-9412"/>
                <a:alphaOff val="0"/>
                <a:shade val="95000"/>
                <a:satMod val="15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>
                  <a:lumMod val="85000"/>
                  <a:lumOff val="15000"/>
                </a:schemeClr>
              </a:solidFill>
            </a:rPr>
            <a:t>educational</a:t>
          </a:r>
          <a:r>
            <a:rPr lang="pl-PL" sz="2300" kern="1200" baseline="0" dirty="0">
              <a:solidFill>
                <a:schemeClr val="tx1">
                  <a:lumMod val="85000"/>
                  <a:lumOff val="15000"/>
                </a:schemeClr>
              </a:solidFill>
            </a:rPr>
            <a:t>  </a:t>
          </a:r>
          <a:r>
            <a:rPr lang="pl-PL" sz="2300" kern="1200" baseline="0" dirty="0" err="1">
              <a:solidFill>
                <a:schemeClr val="tx1">
                  <a:lumMod val="85000"/>
                  <a:lumOff val="15000"/>
                </a:schemeClr>
              </a:solidFill>
            </a:rPr>
            <a:t>competence</a:t>
          </a:r>
          <a:endParaRPr lang="pl-PL" sz="23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85210" y="2962530"/>
        <a:ext cx="2084157" cy="1305273"/>
      </dsp:txXfrm>
    </dsp:sp>
    <dsp:sp modelId="{B8F0BD87-1F1B-4CE8-AA00-80F909F3E9C9}">
      <dsp:nvSpPr>
        <dsp:cNvPr id="0" name=""/>
        <dsp:cNvSpPr/>
      </dsp:nvSpPr>
      <dsp:spPr>
        <a:xfrm>
          <a:off x="1169110" y="724558"/>
          <a:ext cx="3854144" cy="3854144"/>
        </a:xfrm>
        <a:custGeom>
          <a:avLst/>
          <a:gdLst/>
          <a:ahLst/>
          <a:cxnLst/>
          <a:rect l="0" t="0" r="0" b="0"/>
          <a:pathLst>
            <a:path>
              <a:moveTo>
                <a:pt x="12669" y="2147681"/>
              </a:moveTo>
              <a:arcTo wR="1927072" hR="1927072" stAng="10405585" swAng="3642986"/>
            </a:path>
          </a:pathLst>
        </a:custGeom>
        <a:noFill/>
        <a:ln w="9525" cap="flat" cmpd="sng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37E61-B0C3-418A-B2BF-4C15DA7BE31B}">
      <dsp:nvSpPr>
        <dsp:cNvPr id="0" name=""/>
        <dsp:cNvSpPr/>
      </dsp:nvSpPr>
      <dsp:spPr>
        <a:xfrm>
          <a:off x="0" y="328379"/>
          <a:ext cx="714752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FA82CC-1F4A-4D8D-9F74-07C628A147FC}">
      <dsp:nvSpPr>
        <dsp:cNvPr id="0" name=""/>
        <dsp:cNvSpPr/>
      </dsp:nvSpPr>
      <dsp:spPr>
        <a:xfrm>
          <a:off x="357376" y="18419"/>
          <a:ext cx="5003264" cy="6199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111" tIns="0" rIns="18911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</a:rPr>
            <a:t>Self</a:t>
          </a:r>
          <a:r>
            <a:rPr lang="pl-PL" sz="2400" b="0" kern="1200" dirty="0">
              <a:solidFill>
                <a:schemeClr val="tx1"/>
              </a:solidFill>
            </a:rPr>
            <a:t>-</a:t>
          </a:r>
          <a:r>
            <a:rPr lang="en-US" sz="2400" b="0" kern="1200" dirty="0">
              <a:solidFill>
                <a:schemeClr val="tx1"/>
              </a:solidFill>
            </a:rPr>
            <a:t>assessment sheets</a:t>
          </a:r>
          <a:endParaRPr lang="pl-PL" sz="2400" b="0" kern="1200" dirty="0">
            <a:solidFill>
              <a:schemeClr val="tx1"/>
            </a:solidFill>
          </a:endParaRPr>
        </a:p>
      </dsp:txBody>
      <dsp:txXfrm>
        <a:off x="387638" y="48681"/>
        <a:ext cx="4942740" cy="559396"/>
      </dsp:txXfrm>
    </dsp:sp>
    <dsp:sp modelId="{0AAD6BD2-7453-48A3-BF75-C1C82833A3AE}">
      <dsp:nvSpPr>
        <dsp:cNvPr id="0" name=""/>
        <dsp:cNvSpPr/>
      </dsp:nvSpPr>
      <dsp:spPr>
        <a:xfrm>
          <a:off x="0" y="1280939"/>
          <a:ext cx="714752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324921"/>
              <a:satOff val="-7429"/>
              <a:lumOff val="-1882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ADE5D1-E104-453A-A241-70230FA74F7D}">
      <dsp:nvSpPr>
        <dsp:cNvPr id="0" name=""/>
        <dsp:cNvSpPr/>
      </dsp:nvSpPr>
      <dsp:spPr>
        <a:xfrm>
          <a:off x="357376" y="970979"/>
          <a:ext cx="5003264" cy="619920"/>
        </a:xfrm>
        <a:prstGeom prst="roundRect">
          <a:avLst/>
        </a:prstGeom>
        <a:gradFill rotWithShape="0">
          <a:gsLst>
            <a:gs pos="0">
              <a:schemeClr val="accent3">
                <a:hueOff val="2324921"/>
                <a:satOff val="-7429"/>
                <a:lumOff val="-1882"/>
                <a:alphaOff val="0"/>
                <a:shade val="45000"/>
                <a:satMod val="155000"/>
              </a:schemeClr>
            </a:gs>
            <a:gs pos="60000">
              <a:schemeClr val="accent3">
                <a:hueOff val="2324921"/>
                <a:satOff val="-7429"/>
                <a:lumOff val="-1882"/>
                <a:alphaOff val="0"/>
                <a:shade val="95000"/>
                <a:satMod val="150000"/>
              </a:schemeClr>
            </a:gs>
            <a:gs pos="100000">
              <a:schemeClr val="accent3">
                <a:hueOff val="2324921"/>
                <a:satOff val="-7429"/>
                <a:lumOff val="-188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111" tIns="0" rIns="18911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</a:rPr>
            <a:t>Feedback from students</a:t>
          </a:r>
          <a:endParaRPr lang="pl-PL" sz="2400" b="0" kern="1200" dirty="0">
            <a:solidFill>
              <a:schemeClr val="tx1"/>
            </a:solidFill>
          </a:endParaRPr>
        </a:p>
      </dsp:txBody>
      <dsp:txXfrm>
        <a:off x="387638" y="1001241"/>
        <a:ext cx="4942740" cy="559396"/>
      </dsp:txXfrm>
    </dsp:sp>
    <dsp:sp modelId="{4EE0EC8F-7A9F-426F-AC0D-FB04D89D0BF2}">
      <dsp:nvSpPr>
        <dsp:cNvPr id="0" name=""/>
        <dsp:cNvSpPr/>
      </dsp:nvSpPr>
      <dsp:spPr>
        <a:xfrm>
          <a:off x="0" y="2233500"/>
          <a:ext cx="714752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649843"/>
              <a:satOff val="-14858"/>
              <a:lumOff val="-3765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9D5B2C-FF70-4F21-A96D-CD8A95CD698D}">
      <dsp:nvSpPr>
        <dsp:cNvPr id="0" name=""/>
        <dsp:cNvSpPr/>
      </dsp:nvSpPr>
      <dsp:spPr>
        <a:xfrm>
          <a:off x="357376" y="1923540"/>
          <a:ext cx="5003264" cy="619920"/>
        </a:xfrm>
        <a:prstGeom prst="roundRect">
          <a:avLst/>
        </a:prstGeom>
        <a:gradFill rotWithShape="0">
          <a:gsLst>
            <a:gs pos="0">
              <a:schemeClr val="accent3">
                <a:hueOff val="4649843"/>
                <a:satOff val="-14858"/>
                <a:lumOff val="-3765"/>
                <a:alphaOff val="0"/>
                <a:shade val="45000"/>
                <a:satMod val="155000"/>
              </a:schemeClr>
            </a:gs>
            <a:gs pos="60000">
              <a:schemeClr val="accent3">
                <a:hueOff val="4649843"/>
                <a:satOff val="-14858"/>
                <a:lumOff val="-3765"/>
                <a:alphaOff val="0"/>
                <a:shade val="95000"/>
                <a:satMod val="150000"/>
              </a:schemeClr>
            </a:gs>
            <a:gs pos="100000">
              <a:schemeClr val="accent3">
                <a:hueOff val="4649843"/>
                <a:satOff val="-14858"/>
                <a:lumOff val="-376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111" tIns="0" rIns="18911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</a:rPr>
            <a:t>Feedback from parents</a:t>
          </a:r>
          <a:endParaRPr lang="pl-PL" sz="2400" b="0" kern="1200" dirty="0">
            <a:solidFill>
              <a:schemeClr val="tx1"/>
            </a:solidFill>
          </a:endParaRPr>
        </a:p>
      </dsp:txBody>
      <dsp:txXfrm>
        <a:off x="387638" y="1953802"/>
        <a:ext cx="4942740" cy="559396"/>
      </dsp:txXfrm>
    </dsp:sp>
    <dsp:sp modelId="{D787F945-608B-4FED-BFC8-C23CAF2D2488}">
      <dsp:nvSpPr>
        <dsp:cNvPr id="0" name=""/>
        <dsp:cNvSpPr/>
      </dsp:nvSpPr>
      <dsp:spPr>
        <a:xfrm>
          <a:off x="0" y="3186060"/>
          <a:ext cx="714752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974765"/>
              <a:satOff val="-22287"/>
              <a:lumOff val="-5647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BB13BE-AC65-40CB-8488-102CDB662875}">
      <dsp:nvSpPr>
        <dsp:cNvPr id="0" name=""/>
        <dsp:cNvSpPr/>
      </dsp:nvSpPr>
      <dsp:spPr>
        <a:xfrm>
          <a:off x="357376" y="2876100"/>
          <a:ext cx="5003264" cy="619920"/>
        </a:xfrm>
        <a:prstGeom prst="roundRect">
          <a:avLst/>
        </a:prstGeom>
        <a:gradFill rotWithShape="0">
          <a:gsLst>
            <a:gs pos="0">
              <a:schemeClr val="accent3">
                <a:hueOff val="6974765"/>
                <a:satOff val="-22287"/>
                <a:lumOff val="-5647"/>
                <a:alphaOff val="0"/>
                <a:shade val="45000"/>
                <a:satMod val="155000"/>
              </a:schemeClr>
            </a:gs>
            <a:gs pos="60000">
              <a:schemeClr val="accent3">
                <a:hueOff val="6974765"/>
                <a:satOff val="-22287"/>
                <a:lumOff val="-5647"/>
                <a:alphaOff val="0"/>
                <a:shade val="95000"/>
                <a:satMod val="150000"/>
              </a:schemeClr>
            </a:gs>
            <a:gs pos="100000">
              <a:schemeClr val="accent3">
                <a:hueOff val="6974765"/>
                <a:satOff val="-22287"/>
                <a:lumOff val="-564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111" tIns="0" rIns="18911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 err="1">
              <a:solidFill>
                <a:schemeClr val="tx1"/>
              </a:solidFill>
            </a:rPr>
            <a:t>Evaluation</a:t>
          </a:r>
          <a:r>
            <a:rPr lang="pl-PL" sz="2400" b="0" kern="1200" dirty="0">
              <a:solidFill>
                <a:schemeClr val="tx1"/>
              </a:solidFill>
            </a:rPr>
            <a:t> by</a:t>
          </a:r>
          <a:r>
            <a:rPr lang="en-US" sz="2400" b="0" kern="1200" dirty="0">
              <a:solidFill>
                <a:schemeClr val="tx1"/>
              </a:solidFill>
            </a:rPr>
            <a:t> the </a:t>
          </a:r>
          <a:r>
            <a:rPr lang="pl-PL" sz="2400" b="0" kern="1200" dirty="0" err="1">
              <a:solidFill>
                <a:schemeClr val="tx1"/>
              </a:solidFill>
            </a:rPr>
            <a:t>Headteacher</a:t>
          </a:r>
          <a:endParaRPr lang="pl-PL" sz="2400" b="0" kern="1200" dirty="0">
            <a:solidFill>
              <a:schemeClr val="tx1"/>
            </a:solidFill>
          </a:endParaRPr>
        </a:p>
      </dsp:txBody>
      <dsp:txXfrm>
        <a:off x="387638" y="2906362"/>
        <a:ext cx="4942740" cy="559396"/>
      </dsp:txXfrm>
    </dsp:sp>
    <dsp:sp modelId="{19813D18-49D8-499B-AA3D-F940CFF1B3CE}">
      <dsp:nvSpPr>
        <dsp:cNvPr id="0" name=""/>
        <dsp:cNvSpPr/>
      </dsp:nvSpPr>
      <dsp:spPr>
        <a:xfrm>
          <a:off x="0" y="4138620"/>
          <a:ext cx="714752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299686"/>
              <a:satOff val="-29716"/>
              <a:lumOff val="-753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6A33DE-B024-4548-BA84-556E69E28E51}">
      <dsp:nvSpPr>
        <dsp:cNvPr id="0" name=""/>
        <dsp:cNvSpPr/>
      </dsp:nvSpPr>
      <dsp:spPr>
        <a:xfrm>
          <a:off x="357376" y="3828660"/>
          <a:ext cx="5003264" cy="619920"/>
        </a:xfrm>
        <a:prstGeom prst="roundRect">
          <a:avLst/>
        </a:prstGeom>
        <a:gradFill rotWithShape="0">
          <a:gsLst>
            <a:gs pos="0">
              <a:schemeClr val="accent3">
                <a:hueOff val="9299686"/>
                <a:satOff val="-29716"/>
                <a:lumOff val="-7530"/>
                <a:alphaOff val="0"/>
                <a:shade val="45000"/>
                <a:satMod val="155000"/>
              </a:schemeClr>
            </a:gs>
            <a:gs pos="60000">
              <a:schemeClr val="accent3">
                <a:hueOff val="9299686"/>
                <a:satOff val="-29716"/>
                <a:lumOff val="-7530"/>
                <a:alphaOff val="0"/>
                <a:shade val="95000"/>
                <a:satMod val="150000"/>
              </a:schemeClr>
            </a:gs>
            <a:gs pos="100000">
              <a:schemeClr val="accent3">
                <a:hueOff val="9299686"/>
                <a:satOff val="-29716"/>
                <a:lumOff val="-753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111" tIns="0" rIns="18911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</a:rPr>
            <a:t>Information from other teachers </a:t>
          </a:r>
          <a:r>
            <a:rPr lang="en-US" sz="1800" b="0" kern="1200" dirty="0">
              <a:solidFill>
                <a:schemeClr val="tx1"/>
              </a:solidFill>
            </a:rPr>
            <a:t>(lessons </a:t>
          </a:r>
          <a:r>
            <a:rPr lang="pl-PL" sz="1800" b="0" kern="1200" dirty="0">
              <a:solidFill>
                <a:schemeClr val="tx1"/>
              </a:solidFill>
            </a:rPr>
            <a:t> </a:t>
          </a:r>
          <a:r>
            <a:rPr lang="pl-PL" sz="1800" b="0" kern="1200" dirty="0" err="1">
              <a:solidFill>
                <a:schemeClr val="tx1"/>
              </a:solidFill>
            </a:rPr>
            <a:t>observed</a:t>
          </a:r>
          <a:r>
            <a:rPr lang="pl-PL" sz="1800" b="0" kern="1200" dirty="0">
              <a:solidFill>
                <a:schemeClr val="tx1"/>
              </a:solidFill>
            </a:rPr>
            <a:t> by </a:t>
          </a:r>
          <a:r>
            <a:rPr lang="pl-PL" sz="1800" b="0" kern="1200" dirty="0" err="1">
              <a:solidFill>
                <a:schemeClr val="tx1"/>
              </a:solidFill>
            </a:rPr>
            <a:t>other</a:t>
          </a:r>
          <a:r>
            <a:rPr lang="pl-PL" sz="1800" b="0" kern="1200" dirty="0">
              <a:solidFill>
                <a:schemeClr val="tx1"/>
              </a:solidFill>
            </a:rPr>
            <a:t>  </a:t>
          </a:r>
          <a:r>
            <a:rPr lang="pl-PL" sz="1800" b="0" kern="1200" dirty="0" err="1">
              <a:solidFill>
                <a:schemeClr val="tx1"/>
              </a:solidFill>
            </a:rPr>
            <a:t>teachers</a:t>
          </a:r>
          <a:r>
            <a:rPr lang="pl-PL" sz="1800" b="0" kern="1200" dirty="0">
              <a:solidFill>
                <a:schemeClr val="tx1"/>
              </a:solidFill>
            </a:rPr>
            <a:t>)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endParaRPr lang="pl-PL" sz="2400" b="0" kern="1200" dirty="0">
            <a:solidFill>
              <a:schemeClr val="tx1"/>
            </a:solidFill>
          </a:endParaRPr>
        </a:p>
      </dsp:txBody>
      <dsp:txXfrm>
        <a:off x="387638" y="3858922"/>
        <a:ext cx="4942740" cy="559396"/>
      </dsp:txXfrm>
    </dsp:sp>
    <dsp:sp modelId="{DA993667-C5DA-4F41-BB82-A33EE05BA209}">
      <dsp:nvSpPr>
        <dsp:cNvPr id="0" name=""/>
        <dsp:cNvSpPr/>
      </dsp:nvSpPr>
      <dsp:spPr>
        <a:xfrm>
          <a:off x="0" y="5091180"/>
          <a:ext cx="714752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D8C0E2-A40B-441A-B9A4-5955ECE1BFFA}">
      <dsp:nvSpPr>
        <dsp:cNvPr id="0" name=""/>
        <dsp:cNvSpPr/>
      </dsp:nvSpPr>
      <dsp:spPr>
        <a:xfrm>
          <a:off x="357376" y="4781220"/>
          <a:ext cx="5003264" cy="619920"/>
        </a:xfrm>
        <a:prstGeom prst="round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45000"/>
                <a:satMod val="155000"/>
              </a:schemeClr>
            </a:gs>
            <a:gs pos="60000">
              <a:schemeClr val="accent3">
                <a:hueOff val="11624607"/>
                <a:satOff val="-37145"/>
                <a:lumOff val="-9412"/>
                <a:alphaOff val="0"/>
                <a:shade val="95000"/>
                <a:satMod val="15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111" tIns="0" rIns="18911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</a:rPr>
            <a:t>Portfolio</a:t>
          </a:r>
          <a:endParaRPr lang="pl-PL" sz="2400" b="0" kern="1200" dirty="0">
            <a:solidFill>
              <a:schemeClr val="tx1"/>
            </a:solidFill>
          </a:endParaRPr>
        </a:p>
      </dsp:txBody>
      <dsp:txXfrm>
        <a:off x="387638" y="4811482"/>
        <a:ext cx="4942740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5C4B2-1DB6-4081-B3E3-77F39EAD5FE9}">
      <dsp:nvSpPr>
        <dsp:cNvPr id="0" name=""/>
        <dsp:cNvSpPr/>
      </dsp:nvSpPr>
      <dsp:spPr>
        <a:xfrm>
          <a:off x="1438530" y="0"/>
          <a:ext cx="2012126" cy="11178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endParaRPr lang="pl-PL" sz="4800" b="1" kern="1200" dirty="0">
            <a:solidFill>
              <a:schemeClr val="tx1"/>
            </a:solidFill>
          </a:endParaRPr>
        </a:p>
      </dsp:txBody>
      <dsp:txXfrm>
        <a:off x="1471271" y="32741"/>
        <a:ext cx="1946644" cy="1052366"/>
      </dsp:txXfrm>
    </dsp:sp>
    <dsp:sp modelId="{FE8C5CD2-F08B-4926-AD75-74270F5719B3}">
      <dsp:nvSpPr>
        <dsp:cNvPr id="0" name=""/>
        <dsp:cNvSpPr/>
      </dsp:nvSpPr>
      <dsp:spPr>
        <a:xfrm>
          <a:off x="4344935" y="0"/>
          <a:ext cx="2012126" cy="11178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4257045"/>
            <a:satOff val="-17699"/>
            <a:lumOff val="-149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4257045"/>
              <a:satOff val="-17699"/>
              <a:lumOff val="-1495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endParaRPr lang="pl-PL" sz="4800" b="1" kern="1200" dirty="0">
            <a:solidFill>
              <a:schemeClr val="tx1"/>
            </a:solidFill>
          </a:endParaRPr>
        </a:p>
      </dsp:txBody>
      <dsp:txXfrm>
        <a:off x="4377676" y="32741"/>
        <a:ext cx="1946644" cy="1052366"/>
      </dsp:txXfrm>
    </dsp:sp>
    <dsp:sp modelId="{1F6C99B1-A7BE-42F4-965B-012494BC8FFA}">
      <dsp:nvSpPr>
        <dsp:cNvPr id="0" name=""/>
        <dsp:cNvSpPr/>
      </dsp:nvSpPr>
      <dsp:spPr>
        <a:xfrm>
          <a:off x="3478603" y="4750854"/>
          <a:ext cx="838386" cy="838386"/>
        </a:xfrm>
        <a:prstGeom prst="triangle">
          <a:avLst/>
        </a:prstGeom>
        <a:solidFill>
          <a:schemeClr val="accent3">
            <a:tint val="40000"/>
            <a:alpha val="90000"/>
            <a:hueOff val="8514089"/>
            <a:satOff val="-35399"/>
            <a:lumOff val="-299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514089"/>
              <a:satOff val="-35399"/>
              <a:lumOff val="-299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D504DB-39AF-484F-8E73-41B064245622}">
      <dsp:nvSpPr>
        <dsp:cNvPr id="0" name=""/>
        <dsp:cNvSpPr/>
      </dsp:nvSpPr>
      <dsp:spPr>
        <a:xfrm>
          <a:off x="1382638" y="4399849"/>
          <a:ext cx="5030316" cy="339825"/>
        </a:xfrm>
        <a:prstGeom prst="rect">
          <a:avLst/>
        </a:prstGeom>
        <a:solidFill>
          <a:schemeClr val="accent3">
            <a:tint val="40000"/>
            <a:alpha val="90000"/>
            <a:hueOff val="12771134"/>
            <a:satOff val="-53098"/>
            <a:lumOff val="-448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2771134"/>
              <a:satOff val="-53098"/>
              <a:lumOff val="-4485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05D4C9-43A3-46F3-8B55-A1E2212D5E7E}">
      <dsp:nvSpPr>
        <dsp:cNvPr id="0" name=""/>
        <dsp:cNvSpPr/>
      </dsp:nvSpPr>
      <dsp:spPr>
        <a:xfrm>
          <a:off x="4344935" y="3420614"/>
          <a:ext cx="2012126" cy="93899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tx1"/>
              </a:solidFill>
            </a:rPr>
            <a:t>for </a:t>
          </a:r>
          <a:r>
            <a:rPr lang="pl-PL" sz="1700" b="1" kern="1200" dirty="0" err="1">
              <a:solidFill>
                <a:schemeClr val="tx1"/>
              </a:solidFill>
            </a:rPr>
            <a:t>personal</a:t>
          </a:r>
          <a:r>
            <a:rPr lang="pl-PL" sz="1700" b="1" kern="1200" dirty="0">
              <a:solidFill>
                <a:schemeClr val="tx1"/>
              </a:solidFill>
            </a:rPr>
            <a:t> </a:t>
          </a:r>
          <a:r>
            <a:rPr lang="pl-PL" sz="1700" b="1" kern="1200" dirty="0" err="1">
              <a:solidFill>
                <a:schemeClr val="tx1"/>
              </a:solidFill>
            </a:rPr>
            <a:t>use</a:t>
          </a:r>
          <a:r>
            <a:rPr lang="pl-PL" sz="1700" b="1" kern="1200" dirty="0">
              <a:solidFill>
                <a:schemeClr val="tx1"/>
              </a:solidFill>
            </a:rPr>
            <a:t> </a:t>
          </a:r>
          <a:r>
            <a:rPr lang="pl-PL" sz="1700" b="1" kern="1200" dirty="0" err="1">
              <a:solidFill>
                <a:schemeClr val="tx1"/>
              </a:solidFill>
            </a:rPr>
            <a:t>only</a:t>
          </a:r>
          <a:endParaRPr lang="pl-PL" sz="1700" b="1" kern="1200" dirty="0">
            <a:solidFill>
              <a:schemeClr val="tx1"/>
            </a:solidFill>
          </a:endParaRPr>
        </a:p>
      </dsp:txBody>
      <dsp:txXfrm>
        <a:off x="4390773" y="3466452"/>
        <a:ext cx="1920450" cy="847316"/>
      </dsp:txXfrm>
    </dsp:sp>
    <dsp:sp modelId="{3E170E3B-2493-42EB-B339-A8AE291CF2CA}">
      <dsp:nvSpPr>
        <dsp:cNvPr id="0" name=""/>
        <dsp:cNvSpPr/>
      </dsp:nvSpPr>
      <dsp:spPr>
        <a:xfrm>
          <a:off x="4344935" y="2414551"/>
          <a:ext cx="2012126" cy="938992"/>
        </a:xfrm>
        <a:prstGeom prst="roundRect">
          <a:avLst/>
        </a:prstGeom>
        <a:gradFill rotWithShape="0">
          <a:gsLst>
            <a:gs pos="0">
              <a:schemeClr val="accent3">
                <a:hueOff val="2324921"/>
                <a:satOff val="-7429"/>
                <a:lumOff val="-1882"/>
                <a:alphaOff val="0"/>
                <a:shade val="45000"/>
                <a:satMod val="155000"/>
              </a:schemeClr>
            </a:gs>
            <a:gs pos="60000">
              <a:schemeClr val="accent3">
                <a:hueOff val="2324921"/>
                <a:satOff val="-7429"/>
                <a:lumOff val="-1882"/>
                <a:alphaOff val="0"/>
                <a:shade val="95000"/>
                <a:satMod val="150000"/>
              </a:schemeClr>
            </a:gs>
            <a:gs pos="100000">
              <a:schemeClr val="accent3">
                <a:hueOff val="2324921"/>
                <a:satOff val="-7429"/>
                <a:lumOff val="-188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tx1"/>
              </a:solidFill>
            </a:rPr>
            <a:t>not </a:t>
          </a:r>
          <a:r>
            <a:rPr lang="pl-PL" sz="1700" b="1" kern="1200" dirty="0" err="1">
              <a:solidFill>
                <a:schemeClr val="tx1"/>
              </a:solidFill>
            </a:rPr>
            <a:t>obligatory</a:t>
          </a:r>
          <a:endParaRPr lang="pl-PL" sz="1700" b="1" kern="1200" dirty="0">
            <a:solidFill>
              <a:schemeClr val="tx1"/>
            </a:solidFill>
          </a:endParaRPr>
        </a:p>
      </dsp:txBody>
      <dsp:txXfrm>
        <a:off x="4390773" y="2460389"/>
        <a:ext cx="1920450" cy="847316"/>
      </dsp:txXfrm>
    </dsp:sp>
    <dsp:sp modelId="{1223CEA7-0996-40A3-8C38-7DC95D6CCDF9}">
      <dsp:nvSpPr>
        <dsp:cNvPr id="0" name=""/>
        <dsp:cNvSpPr/>
      </dsp:nvSpPr>
      <dsp:spPr>
        <a:xfrm>
          <a:off x="4344935" y="1408488"/>
          <a:ext cx="2012126" cy="938992"/>
        </a:xfrm>
        <a:prstGeom prst="roundRect">
          <a:avLst/>
        </a:prstGeom>
        <a:gradFill rotWithShape="0">
          <a:gsLst>
            <a:gs pos="0">
              <a:schemeClr val="accent3">
                <a:hueOff val="4649843"/>
                <a:satOff val="-14858"/>
                <a:lumOff val="-3765"/>
                <a:alphaOff val="0"/>
                <a:shade val="45000"/>
                <a:satMod val="155000"/>
              </a:schemeClr>
            </a:gs>
            <a:gs pos="60000">
              <a:schemeClr val="accent3">
                <a:hueOff val="4649843"/>
                <a:satOff val="-14858"/>
                <a:lumOff val="-3765"/>
                <a:alphaOff val="0"/>
                <a:shade val="95000"/>
                <a:satMod val="150000"/>
              </a:schemeClr>
            </a:gs>
            <a:gs pos="100000">
              <a:schemeClr val="accent3">
                <a:hueOff val="4649843"/>
                <a:satOff val="-14858"/>
                <a:lumOff val="-376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increase </a:t>
          </a:r>
          <a:r>
            <a:rPr lang="pl-PL" sz="1700" b="1" kern="1200" dirty="0">
              <a:solidFill>
                <a:schemeClr val="tx1"/>
              </a:solidFill>
            </a:rPr>
            <a:t>of </a:t>
          </a:r>
          <a:r>
            <a:rPr lang="en-US" sz="1700" b="1" kern="1200" dirty="0">
              <a:solidFill>
                <a:schemeClr val="tx1"/>
              </a:solidFill>
            </a:rPr>
            <a:t>the level of professionalism </a:t>
          </a:r>
          <a:endParaRPr lang="pl-PL" sz="1700" b="1" kern="1200" dirty="0">
            <a:solidFill>
              <a:schemeClr val="tx1"/>
            </a:solidFill>
          </a:endParaRPr>
        </a:p>
      </dsp:txBody>
      <dsp:txXfrm>
        <a:off x="4390773" y="1454326"/>
        <a:ext cx="1920450" cy="847316"/>
      </dsp:txXfrm>
    </dsp:sp>
    <dsp:sp modelId="{9C74E6C7-6BBE-42B1-BDA5-D8EFC2CABCA4}">
      <dsp:nvSpPr>
        <dsp:cNvPr id="0" name=""/>
        <dsp:cNvSpPr/>
      </dsp:nvSpPr>
      <dsp:spPr>
        <a:xfrm>
          <a:off x="1438530" y="3420614"/>
          <a:ext cx="2012126" cy="938992"/>
        </a:xfrm>
        <a:prstGeom prst="roundRect">
          <a:avLst/>
        </a:prstGeom>
        <a:gradFill rotWithShape="0">
          <a:gsLst>
            <a:gs pos="0">
              <a:schemeClr val="accent3">
                <a:hueOff val="6974765"/>
                <a:satOff val="-22287"/>
                <a:lumOff val="-5647"/>
                <a:alphaOff val="0"/>
                <a:shade val="45000"/>
                <a:satMod val="155000"/>
              </a:schemeClr>
            </a:gs>
            <a:gs pos="60000">
              <a:schemeClr val="accent3">
                <a:hueOff val="6974765"/>
                <a:satOff val="-22287"/>
                <a:lumOff val="-5647"/>
                <a:alphaOff val="0"/>
                <a:shade val="95000"/>
                <a:satMod val="150000"/>
              </a:schemeClr>
            </a:gs>
            <a:gs pos="100000">
              <a:schemeClr val="accent3">
                <a:hueOff val="6974765"/>
                <a:satOff val="-22287"/>
                <a:lumOff val="-564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tx1"/>
              </a:solidFill>
            </a:rPr>
            <a:t>no </a:t>
          </a:r>
          <a:r>
            <a:rPr lang="pl-PL" sz="1700" b="1" kern="1200" dirty="0" err="1">
              <a:solidFill>
                <a:schemeClr val="tx1"/>
              </a:solidFill>
            </a:rPr>
            <a:t>professional</a:t>
          </a:r>
          <a:r>
            <a:rPr lang="pl-PL" sz="1700" b="1" kern="1200" dirty="0">
              <a:solidFill>
                <a:schemeClr val="tx1"/>
              </a:solidFill>
            </a:rPr>
            <a:t> instruments for </a:t>
          </a:r>
          <a:r>
            <a:rPr lang="pl-PL" sz="1700" b="1" kern="1200" dirty="0" err="1">
              <a:solidFill>
                <a:schemeClr val="tx1"/>
              </a:solidFill>
            </a:rPr>
            <a:t>testing</a:t>
          </a:r>
          <a:endParaRPr lang="pl-PL" sz="1700" b="1" kern="1200" dirty="0">
            <a:solidFill>
              <a:schemeClr val="tx1"/>
            </a:solidFill>
          </a:endParaRPr>
        </a:p>
      </dsp:txBody>
      <dsp:txXfrm>
        <a:off x="1484368" y="3466452"/>
        <a:ext cx="1920450" cy="847316"/>
      </dsp:txXfrm>
    </dsp:sp>
    <dsp:sp modelId="{8B6A640C-9777-479D-849E-DFA023B4AFB0}">
      <dsp:nvSpPr>
        <dsp:cNvPr id="0" name=""/>
        <dsp:cNvSpPr/>
      </dsp:nvSpPr>
      <dsp:spPr>
        <a:xfrm>
          <a:off x="1438530" y="2414551"/>
          <a:ext cx="2012126" cy="938992"/>
        </a:xfrm>
        <a:prstGeom prst="roundRect">
          <a:avLst/>
        </a:prstGeom>
        <a:gradFill rotWithShape="0">
          <a:gsLst>
            <a:gs pos="0">
              <a:schemeClr val="accent3">
                <a:hueOff val="9299686"/>
                <a:satOff val="-29716"/>
                <a:lumOff val="-7530"/>
                <a:alphaOff val="0"/>
                <a:shade val="45000"/>
                <a:satMod val="155000"/>
              </a:schemeClr>
            </a:gs>
            <a:gs pos="60000">
              <a:schemeClr val="accent3">
                <a:hueOff val="9299686"/>
                <a:satOff val="-29716"/>
                <a:lumOff val="-7530"/>
                <a:alphaOff val="0"/>
                <a:shade val="95000"/>
                <a:satMod val="150000"/>
              </a:schemeClr>
            </a:gs>
            <a:gs pos="100000">
              <a:schemeClr val="accent3">
                <a:hueOff val="9299686"/>
                <a:satOff val="-29716"/>
                <a:lumOff val="-753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tx1"/>
              </a:solidFill>
            </a:rPr>
            <a:t>not </a:t>
          </a:r>
          <a:r>
            <a:rPr lang="pl-PL" sz="1700" b="1" kern="1200" dirty="0" err="1">
              <a:solidFill>
                <a:schemeClr val="tx1"/>
              </a:solidFill>
            </a:rPr>
            <a:t>obligatory</a:t>
          </a:r>
          <a:endParaRPr lang="pl-PL" sz="1700" b="1" kern="1200" dirty="0">
            <a:solidFill>
              <a:schemeClr val="tx1"/>
            </a:solidFill>
          </a:endParaRPr>
        </a:p>
      </dsp:txBody>
      <dsp:txXfrm>
        <a:off x="1484368" y="2460389"/>
        <a:ext cx="1920450" cy="847316"/>
      </dsp:txXfrm>
    </dsp:sp>
    <dsp:sp modelId="{0B92F665-3B8F-49B0-9A95-6748E161F893}">
      <dsp:nvSpPr>
        <dsp:cNvPr id="0" name=""/>
        <dsp:cNvSpPr/>
      </dsp:nvSpPr>
      <dsp:spPr>
        <a:xfrm>
          <a:off x="1438530" y="1408488"/>
          <a:ext cx="2012126" cy="938992"/>
        </a:xfrm>
        <a:prstGeom prst="round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45000"/>
                <a:satMod val="155000"/>
              </a:schemeClr>
            </a:gs>
            <a:gs pos="60000">
              <a:schemeClr val="accent3">
                <a:hueOff val="11624607"/>
                <a:satOff val="-37145"/>
                <a:lumOff val="-9412"/>
                <a:alphaOff val="0"/>
                <a:shade val="95000"/>
                <a:satMod val="15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baseline="0" dirty="0" err="1">
              <a:solidFill>
                <a:schemeClr val="tx1"/>
              </a:solidFill>
            </a:rPr>
            <a:t>subjective</a:t>
          </a:r>
          <a:r>
            <a:rPr lang="pl-PL" sz="1700" b="1" kern="1200" baseline="0" dirty="0">
              <a:solidFill>
                <a:schemeClr val="tx1"/>
              </a:solidFill>
            </a:rPr>
            <a:t> </a:t>
          </a:r>
          <a:r>
            <a:rPr lang="pl-PL" sz="1700" b="1" kern="1200" baseline="0" dirty="0" err="1">
              <a:solidFill>
                <a:schemeClr val="tx1"/>
              </a:solidFill>
            </a:rPr>
            <a:t>rating</a:t>
          </a:r>
          <a:r>
            <a:rPr lang="pl-PL" sz="1700" b="1" kern="1200" baseline="0" dirty="0">
              <a:solidFill>
                <a:schemeClr val="tx1"/>
              </a:solidFill>
            </a:rPr>
            <a:t> </a:t>
          </a:r>
          <a:endParaRPr lang="pl-PL" sz="1700" b="1" kern="1200" dirty="0">
            <a:solidFill>
              <a:schemeClr val="tx1"/>
            </a:solidFill>
          </a:endParaRPr>
        </a:p>
      </dsp:txBody>
      <dsp:txXfrm>
        <a:off x="1484368" y="1454326"/>
        <a:ext cx="1920450" cy="8473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16BC4-0DBC-4862-A916-24622C27E3D9}">
      <dsp:nvSpPr>
        <dsp:cNvPr id="0" name=""/>
        <dsp:cNvSpPr/>
      </dsp:nvSpPr>
      <dsp:spPr>
        <a:xfrm>
          <a:off x="0" y="445816"/>
          <a:ext cx="721952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C9D2AA-32E7-4594-852B-CAEF95B9F8CC}">
      <dsp:nvSpPr>
        <dsp:cNvPr id="0" name=""/>
        <dsp:cNvSpPr/>
      </dsp:nvSpPr>
      <dsp:spPr>
        <a:xfrm>
          <a:off x="360976" y="76816"/>
          <a:ext cx="5053669" cy="738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017" tIns="0" rIns="19101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 err="1">
              <a:solidFill>
                <a:schemeClr val="tx1"/>
              </a:solidFill>
            </a:rPr>
            <a:t>obligatory</a:t>
          </a:r>
          <a:r>
            <a:rPr lang="pl-PL" sz="2400" b="1" kern="1200" dirty="0">
              <a:solidFill>
                <a:schemeClr val="tx1"/>
              </a:solidFill>
            </a:rPr>
            <a:t>  </a:t>
          </a:r>
          <a:r>
            <a:rPr lang="pl-PL" sz="2400" b="1" kern="1200" dirty="0" err="1">
              <a:solidFill>
                <a:schemeClr val="tx1"/>
              </a:solidFill>
            </a:rPr>
            <a:t>in</a:t>
          </a:r>
          <a:r>
            <a:rPr lang="pl-PL" sz="2400" b="1" kern="1200" dirty="0">
              <a:solidFill>
                <a:schemeClr val="tx1"/>
              </a:solidFill>
            </a:rPr>
            <a:t> public / state </a:t>
          </a:r>
          <a:r>
            <a:rPr lang="pl-PL" sz="2400" b="1" kern="1200" dirty="0" err="1">
              <a:solidFill>
                <a:schemeClr val="tx1"/>
              </a:solidFill>
            </a:rPr>
            <a:t>schools</a:t>
          </a:r>
          <a:endParaRPr lang="pl-PL" sz="2400" b="1" kern="1200" dirty="0">
            <a:solidFill>
              <a:schemeClr val="tx1"/>
            </a:solidFill>
          </a:endParaRPr>
        </a:p>
      </dsp:txBody>
      <dsp:txXfrm>
        <a:off x="397002" y="112842"/>
        <a:ext cx="4981617" cy="665948"/>
      </dsp:txXfrm>
    </dsp:sp>
    <dsp:sp modelId="{E0698101-E596-4827-80DA-9C98B147F0EE}">
      <dsp:nvSpPr>
        <dsp:cNvPr id="0" name=""/>
        <dsp:cNvSpPr/>
      </dsp:nvSpPr>
      <dsp:spPr>
        <a:xfrm>
          <a:off x="0" y="1579816"/>
          <a:ext cx="721952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906152"/>
              <a:satOff val="-9286"/>
              <a:lumOff val="-2353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0B6BF1-C55A-431F-BDCB-A7C0A250595B}">
      <dsp:nvSpPr>
        <dsp:cNvPr id="0" name=""/>
        <dsp:cNvSpPr/>
      </dsp:nvSpPr>
      <dsp:spPr>
        <a:xfrm>
          <a:off x="360976" y="1210816"/>
          <a:ext cx="5053669" cy="738000"/>
        </a:xfrm>
        <a:prstGeom prst="roundRect">
          <a:avLst/>
        </a:prstGeom>
        <a:gradFill rotWithShape="0">
          <a:gsLst>
            <a:gs pos="0">
              <a:schemeClr val="accent3">
                <a:hueOff val="2906152"/>
                <a:satOff val="-9286"/>
                <a:lumOff val="-2353"/>
                <a:alphaOff val="0"/>
                <a:shade val="45000"/>
                <a:satMod val="155000"/>
              </a:schemeClr>
            </a:gs>
            <a:gs pos="60000">
              <a:schemeClr val="accent3">
                <a:hueOff val="2906152"/>
                <a:satOff val="-9286"/>
                <a:lumOff val="-2353"/>
                <a:alphaOff val="0"/>
                <a:shade val="95000"/>
                <a:satMod val="150000"/>
              </a:schemeClr>
            </a:gs>
            <a:gs pos="100000">
              <a:schemeClr val="accent3">
                <a:hueOff val="2906152"/>
                <a:satOff val="-9286"/>
                <a:lumOff val="-2353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017" tIns="0" rIns="19101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baseline="0" dirty="0">
              <a:solidFill>
                <a:schemeClr val="tx1"/>
              </a:solidFill>
            </a:rPr>
            <a:t>element of the </a:t>
          </a:r>
          <a:r>
            <a:rPr lang="pl-PL" sz="2400" b="1" kern="1200" baseline="0" dirty="0" err="1">
              <a:solidFill>
                <a:schemeClr val="tx1"/>
              </a:solidFill>
            </a:rPr>
            <a:t>Headteacher’s</a:t>
          </a:r>
          <a:r>
            <a:rPr lang="pl-PL" sz="2400" b="1" kern="1200" baseline="0" dirty="0">
              <a:solidFill>
                <a:schemeClr val="tx1"/>
              </a:solidFill>
            </a:rPr>
            <a:t> </a:t>
          </a:r>
          <a:r>
            <a:rPr lang="en-US" sz="2400" b="1" kern="1200" baseline="0" dirty="0">
              <a:solidFill>
                <a:schemeClr val="tx1"/>
              </a:solidFill>
            </a:rPr>
            <a:t>pedagogical supervision</a:t>
          </a:r>
        </a:p>
      </dsp:txBody>
      <dsp:txXfrm>
        <a:off x="397002" y="1246842"/>
        <a:ext cx="4981617" cy="665948"/>
      </dsp:txXfrm>
    </dsp:sp>
    <dsp:sp modelId="{500E1B31-2802-49FE-88FF-D38A112FD4DA}">
      <dsp:nvSpPr>
        <dsp:cNvPr id="0" name=""/>
        <dsp:cNvSpPr/>
      </dsp:nvSpPr>
      <dsp:spPr>
        <a:xfrm>
          <a:off x="0" y="2713816"/>
          <a:ext cx="721952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812304"/>
              <a:satOff val="-18573"/>
              <a:lumOff val="-4706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824076-4A80-4F6D-9875-BD917C695559}">
      <dsp:nvSpPr>
        <dsp:cNvPr id="0" name=""/>
        <dsp:cNvSpPr/>
      </dsp:nvSpPr>
      <dsp:spPr>
        <a:xfrm>
          <a:off x="360976" y="2344816"/>
          <a:ext cx="5053669" cy="738000"/>
        </a:xfrm>
        <a:prstGeom prst="roundRect">
          <a:avLst/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shade val="45000"/>
                <a:satMod val="155000"/>
              </a:schemeClr>
            </a:gs>
            <a:gs pos="60000">
              <a:schemeClr val="accent3">
                <a:hueOff val="5812304"/>
                <a:satOff val="-18573"/>
                <a:lumOff val="-4706"/>
                <a:alphaOff val="0"/>
                <a:shade val="95000"/>
                <a:satMod val="150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017" tIns="0" rIns="19101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 err="1">
              <a:solidFill>
                <a:schemeClr val="tx1"/>
              </a:solidFill>
            </a:rPr>
            <a:t>collecting</a:t>
          </a:r>
          <a:r>
            <a:rPr lang="pl-PL" sz="2400" b="1" kern="1200" dirty="0">
              <a:solidFill>
                <a:schemeClr val="tx1"/>
              </a:solidFill>
            </a:rPr>
            <a:t> </a:t>
          </a:r>
          <a:r>
            <a:rPr lang="pl-PL" sz="2400" b="1" kern="1200" dirty="0" err="1">
              <a:solidFill>
                <a:schemeClr val="tx1"/>
              </a:solidFill>
            </a:rPr>
            <a:t>information</a:t>
          </a:r>
          <a:r>
            <a:rPr lang="pl-PL" sz="2400" b="1" kern="1200" dirty="0">
              <a:solidFill>
                <a:schemeClr val="tx1"/>
              </a:solidFill>
            </a:rPr>
            <a:t> of </a:t>
          </a:r>
          <a:r>
            <a:rPr lang="pl-PL" sz="2400" b="1" kern="1200" dirty="0" err="1">
              <a:solidFill>
                <a:schemeClr val="tx1"/>
              </a:solidFill>
            </a:rPr>
            <a:t>the</a:t>
          </a:r>
          <a:r>
            <a:rPr lang="pl-PL" sz="2400" b="1" kern="1200" dirty="0">
              <a:solidFill>
                <a:schemeClr val="tx1"/>
              </a:solidFill>
            </a:rPr>
            <a:t> </a:t>
          </a:r>
          <a:r>
            <a:rPr lang="pl-PL" sz="2400" b="1" kern="1200" dirty="0" err="1">
              <a:solidFill>
                <a:schemeClr val="tx1"/>
              </a:solidFill>
            </a:rPr>
            <a:t>school</a:t>
          </a:r>
          <a:r>
            <a:rPr lang="pl-PL" sz="2400" b="1" kern="1200" dirty="0">
              <a:solidFill>
                <a:schemeClr val="tx1"/>
              </a:solidFill>
            </a:rPr>
            <a:t> </a:t>
          </a:r>
          <a:r>
            <a:rPr lang="pl-PL" sz="2400" b="1" kern="1200" dirty="0" err="1">
              <a:solidFill>
                <a:schemeClr val="tx1"/>
              </a:solidFill>
            </a:rPr>
            <a:t>activity</a:t>
          </a:r>
          <a:r>
            <a:rPr lang="pl-PL" sz="2400" b="1" kern="1200" dirty="0">
              <a:solidFill>
                <a:schemeClr val="tx1"/>
              </a:solidFill>
            </a:rPr>
            <a:t> </a:t>
          </a:r>
          <a:r>
            <a:rPr lang="pl-PL" sz="2400" b="1" kern="1200" dirty="0" err="1">
              <a:solidFill>
                <a:schemeClr val="tx1"/>
              </a:solidFill>
            </a:rPr>
            <a:t>in</a:t>
          </a:r>
          <a:r>
            <a:rPr lang="pl-PL" sz="2400" b="1" kern="1200" dirty="0">
              <a:solidFill>
                <a:schemeClr val="tx1"/>
              </a:solidFill>
            </a:rPr>
            <a:t> </a:t>
          </a:r>
          <a:r>
            <a:rPr lang="pl-PL" sz="2400" b="1" kern="1200" dirty="0" err="1">
              <a:solidFill>
                <a:schemeClr val="tx1"/>
              </a:solidFill>
            </a:rPr>
            <a:t>different</a:t>
          </a:r>
          <a:r>
            <a:rPr lang="pl-PL" sz="2400" b="1" kern="1200" dirty="0">
              <a:solidFill>
                <a:schemeClr val="tx1"/>
              </a:solidFill>
            </a:rPr>
            <a:t> </a:t>
          </a:r>
          <a:r>
            <a:rPr lang="pl-PL" sz="2400" b="1" kern="1200" dirty="0" err="1">
              <a:solidFill>
                <a:schemeClr val="tx1"/>
              </a:solidFill>
            </a:rPr>
            <a:t>areas</a:t>
          </a:r>
          <a:endParaRPr lang="pl-PL" sz="2400" b="1" kern="1200" dirty="0">
            <a:solidFill>
              <a:schemeClr val="tx1"/>
            </a:solidFill>
          </a:endParaRPr>
        </a:p>
      </dsp:txBody>
      <dsp:txXfrm>
        <a:off x="397002" y="2380842"/>
        <a:ext cx="4981617" cy="665948"/>
      </dsp:txXfrm>
    </dsp:sp>
    <dsp:sp modelId="{FB033D37-B759-4C8E-8896-629E8F3E2740}">
      <dsp:nvSpPr>
        <dsp:cNvPr id="0" name=""/>
        <dsp:cNvSpPr/>
      </dsp:nvSpPr>
      <dsp:spPr>
        <a:xfrm>
          <a:off x="0" y="3847816"/>
          <a:ext cx="721952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718455"/>
              <a:satOff val="-27859"/>
              <a:lumOff val="-7059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55C09B-2380-4049-AC67-B45F79449E5A}">
      <dsp:nvSpPr>
        <dsp:cNvPr id="0" name=""/>
        <dsp:cNvSpPr/>
      </dsp:nvSpPr>
      <dsp:spPr>
        <a:xfrm>
          <a:off x="360976" y="3478816"/>
          <a:ext cx="5053669" cy="738000"/>
        </a:xfrm>
        <a:prstGeom prst="roundRect">
          <a:avLst/>
        </a:prstGeom>
        <a:gradFill rotWithShape="0">
          <a:gsLst>
            <a:gs pos="0">
              <a:schemeClr val="accent3">
                <a:hueOff val="8718455"/>
                <a:satOff val="-27859"/>
                <a:lumOff val="-7059"/>
                <a:alphaOff val="0"/>
                <a:shade val="45000"/>
                <a:satMod val="155000"/>
              </a:schemeClr>
            </a:gs>
            <a:gs pos="60000">
              <a:schemeClr val="accent3">
                <a:hueOff val="8718455"/>
                <a:satOff val="-27859"/>
                <a:lumOff val="-7059"/>
                <a:alphaOff val="0"/>
                <a:shade val="95000"/>
                <a:satMod val="150000"/>
              </a:schemeClr>
            </a:gs>
            <a:gs pos="100000">
              <a:schemeClr val="accent3">
                <a:hueOff val="8718455"/>
                <a:satOff val="-27859"/>
                <a:lumOff val="-7059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017" tIns="0" rIns="19101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baseline="0" dirty="0" err="1">
              <a:solidFill>
                <a:schemeClr val="tx1"/>
              </a:solidFill>
            </a:rPr>
            <a:t>areas</a:t>
          </a:r>
          <a:r>
            <a:rPr lang="pl-PL" sz="2400" b="1" kern="1200" baseline="0" dirty="0">
              <a:solidFill>
                <a:schemeClr val="tx1"/>
              </a:solidFill>
            </a:rPr>
            <a:t> </a:t>
          </a:r>
          <a:r>
            <a:rPr lang="en-US" sz="2400" b="1" kern="1200" baseline="0" dirty="0">
              <a:solidFill>
                <a:schemeClr val="tx1"/>
              </a:solidFill>
            </a:rPr>
            <a:t>recognized </a:t>
          </a:r>
          <a:r>
            <a:rPr lang="pl-PL" sz="2400" b="1" kern="1200" baseline="0" dirty="0">
              <a:solidFill>
                <a:schemeClr val="tx1"/>
              </a:solidFill>
            </a:rPr>
            <a:t> as </a:t>
          </a:r>
          <a:r>
            <a:rPr lang="pl-PL" sz="2400" b="1" kern="1200" dirty="0" err="1">
              <a:solidFill>
                <a:schemeClr val="tx1"/>
              </a:solidFill>
            </a:rPr>
            <a:t>important</a:t>
          </a:r>
          <a:endParaRPr lang="pl-PL" sz="2400" b="1" kern="1200" dirty="0">
            <a:solidFill>
              <a:schemeClr val="tx1"/>
            </a:solidFill>
          </a:endParaRPr>
        </a:p>
      </dsp:txBody>
      <dsp:txXfrm>
        <a:off x="397002" y="3514842"/>
        <a:ext cx="4981617" cy="665948"/>
      </dsp:txXfrm>
    </dsp:sp>
    <dsp:sp modelId="{8BD0ABC7-FDEF-4F96-8BA2-3A020D5F8875}">
      <dsp:nvSpPr>
        <dsp:cNvPr id="0" name=""/>
        <dsp:cNvSpPr/>
      </dsp:nvSpPr>
      <dsp:spPr>
        <a:xfrm>
          <a:off x="0" y="4981815"/>
          <a:ext cx="721952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AC2CB-7114-490D-9210-6C045B0218B5}">
      <dsp:nvSpPr>
        <dsp:cNvPr id="0" name=""/>
        <dsp:cNvSpPr/>
      </dsp:nvSpPr>
      <dsp:spPr>
        <a:xfrm>
          <a:off x="360976" y="4612815"/>
          <a:ext cx="5053669" cy="738000"/>
        </a:xfrm>
        <a:prstGeom prst="round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45000"/>
                <a:satMod val="155000"/>
              </a:schemeClr>
            </a:gs>
            <a:gs pos="60000">
              <a:schemeClr val="accent3">
                <a:hueOff val="11624607"/>
                <a:satOff val="-37145"/>
                <a:lumOff val="-9412"/>
                <a:alphaOff val="0"/>
                <a:shade val="95000"/>
                <a:satMod val="15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017" tIns="0" rIns="19101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 err="1">
              <a:solidFill>
                <a:schemeClr val="tx1"/>
              </a:solidFill>
            </a:rPr>
            <a:t>useful</a:t>
          </a:r>
          <a:r>
            <a:rPr lang="pl-PL" sz="2400" b="1" kern="1200" dirty="0">
              <a:solidFill>
                <a:schemeClr val="tx1"/>
              </a:solidFill>
            </a:rPr>
            <a:t> </a:t>
          </a:r>
          <a:r>
            <a:rPr lang="pl-PL" sz="2400" b="1" kern="1200" dirty="0" err="1">
              <a:solidFill>
                <a:schemeClr val="tx1"/>
              </a:solidFill>
            </a:rPr>
            <a:t>results</a:t>
          </a:r>
          <a:r>
            <a:rPr lang="pl-PL" sz="2400" b="1" kern="1200" dirty="0">
              <a:solidFill>
                <a:schemeClr val="tx1"/>
              </a:solidFill>
            </a:rPr>
            <a:t> (</a:t>
          </a:r>
          <a:r>
            <a:rPr lang="en-US" sz="2400" b="1" kern="1200" baseline="0" dirty="0">
              <a:solidFill>
                <a:schemeClr val="tx1"/>
              </a:solidFill>
            </a:rPr>
            <a:t>concept of </a:t>
          </a:r>
          <a:r>
            <a:rPr lang="pl-PL" sz="2400" b="1" kern="1200" baseline="0" dirty="0">
              <a:solidFill>
                <a:schemeClr val="tx1"/>
              </a:solidFill>
            </a:rPr>
            <a:t> t</a:t>
          </a:r>
          <a:r>
            <a:rPr lang="en-US" sz="2400" b="1" kern="1200" baseline="0" dirty="0">
              <a:solidFill>
                <a:schemeClr val="tx1"/>
              </a:solidFill>
            </a:rPr>
            <a:t>he school</a:t>
          </a:r>
          <a:r>
            <a:rPr lang="pl-PL" sz="2400" b="1" kern="1200" baseline="0" dirty="0">
              <a:solidFill>
                <a:schemeClr val="tx1"/>
              </a:solidFill>
            </a:rPr>
            <a:t> development)</a:t>
          </a:r>
          <a:endParaRPr lang="pl-PL" sz="2400" b="1" kern="1200" dirty="0">
            <a:solidFill>
              <a:schemeClr val="tx1"/>
            </a:solidFill>
          </a:endParaRPr>
        </a:p>
      </dsp:txBody>
      <dsp:txXfrm>
        <a:off x="397002" y="4648841"/>
        <a:ext cx="4981617" cy="6659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21B89-A821-4FEE-8D73-B7B0305BFCC8}">
      <dsp:nvSpPr>
        <dsp:cNvPr id="0" name=""/>
        <dsp:cNvSpPr/>
      </dsp:nvSpPr>
      <dsp:spPr>
        <a:xfrm rot="16200000">
          <a:off x="-1315063" y="1316049"/>
          <a:ext cx="5195664" cy="2563564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2855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b="1" kern="1200" dirty="0">
              <a:solidFill>
                <a:schemeClr val="tx1"/>
              </a:solidFill>
            </a:rPr>
            <a:t>P</a:t>
          </a:r>
          <a:r>
            <a:rPr lang="en-US" sz="2600" b="1" kern="1200" dirty="0">
              <a:solidFill>
                <a:schemeClr val="tx1"/>
              </a:solidFill>
            </a:rPr>
            <a:t>reparation </a:t>
          </a:r>
          <a:endParaRPr lang="pl-PL" sz="26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selection of the subject </a:t>
          </a:r>
          <a:endParaRPr lang="pl-PL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planning activities </a:t>
          </a:r>
          <a:endParaRPr lang="pl-PL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evaluation </a:t>
          </a:r>
          <a:r>
            <a:rPr lang="pl-PL" sz="2000" kern="1200" dirty="0">
              <a:solidFill>
                <a:schemeClr val="tx1"/>
              </a:solidFill>
            </a:rPr>
            <a:t> plan</a:t>
          </a:r>
        </a:p>
      </dsp:txBody>
      <dsp:txXfrm rot="5400000">
        <a:off x="987" y="1039132"/>
        <a:ext cx="2563564" cy="3117398"/>
      </dsp:txXfrm>
    </dsp:sp>
    <dsp:sp modelId="{A7921B11-E2D8-4E6F-8C64-D0AACB5019AB}">
      <dsp:nvSpPr>
        <dsp:cNvPr id="0" name=""/>
        <dsp:cNvSpPr/>
      </dsp:nvSpPr>
      <dsp:spPr>
        <a:xfrm rot="16200000">
          <a:off x="1440767" y="1316049"/>
          <a:ext cx="5195664" cy="2563564"/>
        </a:xfrm>
        <a:prstGeom prst="flowChartManualOperation">
          <a:avLst/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2855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Implementation</a:t>
          </a:r>
          <a:endParaRPr lang="pl-PL" sz="2600" b="1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data </a:t>
          </a:r>
          <a:r>
            <a:rPr lang="en-US" sz="200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collecti</a:t>
          </a:r>
          <a:r>
            <a:rPr lang="pl-PL" sz="200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ng</a:t>
          </a:r>
          <a:r>
            <a: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endParaRPr lang="pl-PL" sz="2000" kern="1200" dirty="0">
            <a:solidFill>
              <a:schemeClr val="tx1"/>
            </a:solidFill>
          </a:endParaRPr>
        </a:p>
      </dsp:txBody>
      <dsp:txXfrm rot="5400000">
        <a:off x="2756817" y="1039132"/>
        <a:ext cx="2563564" cy="3117398"/>
      </dsp:txXfrm>
    </dsp:sp>
    <dsp:sp modelId="{FE61B2E3-16D2-473E-A7F9-CE424DFCFBE4}">
      <dsp:nvSpPr>
        <dsp:cNvPr id="0" name=""/>
        <dsp:cNvSpPr/>
      </dsp:nvSpPr>
      <dsp:spPr>
        <a:xfrm rot="16200000">
          <a:off x="4196599" y="1316049"/>
          <a:ext cx="5195664" cy="2563564"/>
        </a:xfrm>
        <a:prstGeom prst="flowChartManualOperation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2855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Summary </a:t>
          </a:r>
          <a:endParaRPr lang="pl-PL" sz="26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chemeClr val="tx1"/>
              </a:solidFill>
            </a:rPr>
            <a:t>data analysis </a:t>
          </a:r>
          <a:endParaRPr lang="pl-PL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 err="1">
              <a:solidFill>
                <a:schemeClr val="tx1"/>
              </a:solidFill>
            </a:rPr>
            <a:t>drawing</a:t>
          </a:r>
          <a:r>
            <a:rPr lang="pl-PL" sz="2000" kern="1200" dirty="0">
              <a:solidFill>
                <a:schemeClr val="tx1"/>
              </a:solidFill>
            </a:rPr>
            <a:t> </a:t>
          </a:r>
          <a:r>
            <a:rPr lang="en-US" sz="2000" kern="1200" dirty="0">
              <a:solidFill>
                <a:schemeClr val="tx1"/>
              </a:solidFill>
            </a:rPr>
            <a:t>conclusions </a:t>
          </a:r>
          <a:endParaRPr lang="pl-PL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 err="1">
              <a:solidFill>
                <a:schemeClr val="tx1"/>
              </a:solidFill>
            </a:rPr>
            <a:t>the</a:t>
          </a:r>
          <a:r>
            <a:rPr lang="pl-PL" sz="2000" kern="1200" dirty="0">
              <a:solidFill>
                <a:schemeClr val="tx1"/>
              </a:solidFill>
            </a:rPr>
            <a:t> </a:t>
          </a:r>
          <a:r>
            <a:rPr lang="pl-PL" sz="2000" kern="1200" dirty="0" err="1">
              <a:solidFill>
                <a:schemeClr val="tx1"/>
              </a:solidFill>
            </a:rPr>
            <a:t>final</a:t>
          </a:r>
          <a:r>
            <a:rPr lang="pl-PL" sz="2000" kern="1200" dirty="0">
              <a:solidFill>
                <a:schemeClr val="tx1"/>
              </a:solidFill>
            </a:rPr>
            <a:t> </a:t>
          </a:r>
          <a:r>
            <a:rPr lang="en-US" sz="2000" kern="1200" dirty="0">
              <a:solidFill>
                <a:schemeClr val="tx1"/>
              </a:solidFill>
            </a:rPr>
            <a:t>report presentation </a:t>
          </a:r>
        </a:p>
      </dsp:txBody>
      <dsp:txXfrm rot="5400000">
        <a:off x="5512649" y="1039132"/>
        <a:ext cx="2563564" cy="31173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6D748-3ABF-4296-BD52-137A8132649E}">
      <dsp:nvSpPr>
        <dsp:cNvPr id="0" name=""/>
        <dsp:cNvSpPr/>
      </dsp:nvSpPr>
      <dsp:spPr>
        <a:xfrm>
          <a:off x="985" y="1636495"/>
          <a:ext cx="1922673" cy="192267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811" tIns="21590" rIns="105811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diagnostic sheets </a:t>
          </a:r>
          <a:br>
            <a:rPr lang="pl-PL" sz="1700" kern="1200" dirty="0"/>
          </a:br>
          <a:r>
            <a:rPr lang="en-US" sz="1700" kern="1200" dirty="0"/>
            <a:t>and surveys </a:t>
          </a:r>
          <a:endParaRPr lang="pl-PL" sz="1700" kern="1200" dirty="0"/>
        </a:p>
      </dsp:txBody>
      <dsp:txXfrm>
        <a:off x="282554" y="1918064"/>
        <a:ext cx="1359535" cy="1359535"/>
      </dsp:txXfrm>
    </dsp:sp>
    <dsp:sp modelId="{747DA664-B908-427D-B6FD-1711305B6BC4}">
      <dsp:nvSpPr>
        <dsp:cNvPr id="0" name=""/>
        <dsp:cNvSpPr/>
      </dsp:nvSpPr>
      <dsp:spPr>
        <a:xfrm>
          <a:off x="1539124" y="1636495"/>
          <a:ext cx="1922673" cy="1922673"/>
        </a:xfrm>
        <a:prstGeom prst="ellipse">
          <a:avLst/>
        </a:prstGeom>
        <a:solidFill>
          <a:schemeClr val="accent3">
            <a:alpha val="50000"/>
            <a:hueOff val="2906152"/>
            <a:satOff val="-9286"/>
            <a:lumOff val="-2353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811" tIns="21590" rIns="105811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baseline="0" dirty="0" err="1"/>
            <a:t>interviews</a:t>
          </a:r>
          <a:endParaRPr lang="pl-PL" sz="1700" kern="1200" dirty="0"/>
        </a:p>
      </dsp:txBody>
      <dsp:txXfrm>
        <a:off x="1820693" y="1918064"/>
        <a:ext cx="1359535" cy="1359535"/>
      </dsp:txXfrm>
    </dsp:sp>
    <dsp:sp modelId="{305CE232-A7BC-4D2C-824C-3E59793085E2}">
      <dsp:nvSpPr>
        <dsp:cNvPr id="0" name=""/>
        <dsp:cNvSpPr/>
      </dsp:nvSpPr>
      <dsp:spPr>
        <a:xfrm>
          <a:off x="3077263" y="1636495"/>
          <a:ext cx="1922673" cy="1922673"/>
        </a:xfrm>
        <a:prstGeom prst="ellipse">
          <a:avLst/>
        </a:prstGeom>
        <a:solidFill>
          <a:schemeClr val="accent3">
            <a:alpha val="50000"/>
            <a:hueOff val="5812304"/>
            <a:satOff val="-18573"/>
            <a:lumOff val="-4706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811" tIns="21590" rIns="105811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 err="1"/>
            <a:t>evaluation</a:t>
          </a:r>
          <a:r>
            <a:rPr lang="pl-PL" sz="1700" kern="1200" dirty="0"/>
            <a:t> </a:t>
          </a:r>
          <a:r>
            <a:rPr lang="pl-PL" sz="1700" kern="1200" dirty="0" err="1"/>
            <a:t>survey</a:t>
          </a:r>
          <a:endParaRPr lang="pl-PL" sz="1700" kern="1200" dirty="0"/>
        </a:p>
      </dsp:txBody>
      <dsp:txXfrm>
        <a:off x="3358832" y="1918064"/>
        <a:ext cx="1359535" cy="1359535"/>
      </dsp:txXfrm>
    </dsp:sp>
    <dsp:sp modelId="{3F4D9BFC-72AF-4EE9-8216-9A3CF51C1758}">
      <dsp:nvSpPr>
        <dsp:cNvPr id="0" name=""/>
        <dsp:cNvSpPr/>
      </dsp:nvSpPr>
      <dsp:spPr>
        <a:xfrm>
          <a:off x="4615402" y="1636495"/>
          <a:ext cx="1922673" cy="1922673"/>
        </a:xfrm>
        <a:prstGeom prst="ellipse">
          <a:avLst/>
        </a:prstGeom>
        <a:solidFill>
          <a:schemeClr val="accent3">
            <a:alpha val="50000"/>
            <a:hueOff val="8718455"/>
            <a:satOff val="-27859"/>
            <a:lumOff val="-7059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811" tIns="21590" rIns="105811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 err="1"/>
            <a:t>observations</a:t>
          </a:r>
          <a:endParaRPr lang="pl-PL" sz="1700" kern="1200" dirty="0"/>
        </a:p>
      </dsp:txBody>
      <dsp:txXfrm>
        <a:off x="4896971" y="1918064"/>
        <a:ext cx="1359535" cy="1359535"/>
      </dsp:txXfrm>
    </dsp:sp>
    <dsp:sp modelId="{6ED7D610-B81C-49BE-9330-AFF3C867FE8A}">
      <dsp:nvSpPr>
        <dsp:cNvPr id="0" name=""/>
        <dsp:cNvSpPr/>
      </dsp:nvSpPr>
      <dsp:spPr>
        <a:xfrm>
          <a:off x="6153540" y="1636495"/>
          <a:ext cx="1922673" cy="1922673"/>
        </a:xfrm>
        <a:prstGeom prst="ellipse">
          <a:avLst/>
        </a:prstGeom>
        <a:solidFill>
          <a:schemeClr val="accent3">
            <a:alpha val="50000"/>
            <a:hueOff val="11624607"/>
            <a:satOff val="-37145"/>
            <a:lumOff val="-941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811" tIns="21590" rIns="105811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group </a:t>
          </a:r>
          <a:r>
            <a:rPr lang="pl-PL" sz="1700" kern="1200" dirty="0" err="1"/>
            <a:t>discussions</a:t>
          </a:r>
          <a:endParaRPr lang="pl-PL" sz="1700" kern="1200" dirty="0"/>
        </a:p>
      </dsp:txBody>
      <dsp:txXfrm>
        <a:off x="6435109" y="1918064"/>
        <a:ext cx="1359535" cy="13595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5C4B2-1DB6-4081-B3E3-77F39EAD5FE9}">
      <dsp:nvSpPr>
        <dsp:cNvPr id="0" name=""/>
        <dsp:cNvSpPr/>
      </dsp:nvSpPr>
      <dsp:spPr>
        <a:xfrm>
          <a:off x="1438530" y="0"/>
          <a:ext cx="2012126" cy="11178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endParaRPr lang="pl-PL" sz="6000" b="1" kern="1200" dirty="0">
            <a:solidFill>
              <a:schemeClr val="tx1"/>
            </a:solidFill>
          </a:endParaRPr>
        </a:p>
      </dsp:txBody>
      <dsp:txXfrm>
        <a:off x="1471271" y="32741"/>
        <a:ext cx="1946644" cy="1052366"/>
      </dsp:txXfrm>
    </dsp:sp>
    <dsp:sp modelId="{FE8C5CD2-F08B-4926-AD75-74270F5719B3}">
      <dsp:nvSpPr>
        <dsp:cNvPr id="0" name=""/>
        <dsp:cNvSpPr/>
      </dsp:nvSpPr>
      <dsp:spPr>
        <a:xfrm>
          <a:off x="4344935" y="0"/>
          <a:ext cx="2012126" cy="11178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4257045"/>
            <a:satOff val="-17699"/>
            <a:lumOff val="-149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4257045"/>
              <a:satOff val="-17699"/>
              <a:lumOff val="-1495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endParaRPr lang="pl-PL" sz="6000" b="1" kern="1200" dirty="0">
            <a:solidFill>
              <a:schemeClr val="tx1"/>
            </a:solidFill>
          </a:endParaRPr>
        </a:p>
      </dsp:txBody>
      <dsp:txXfrm>
        <a:off x="4377676" y="32741"/>
        <a:ext cx="1946644" cy="1052366"/>
      </dsp:txXfrm>
    </dsp:sp>
    <dsp:sp modelId="{1F6C99B1-A7BE-42F4-965B-012494BC8FFA}">
      <dsp:nvSpPr>
        <dsp:cNvPr id="0" name=""/>
        <dsp:cNvSpPr/>
      </dsp:nvSpPr>
      <dsp:spPr>
        <a:xfrm>
          <a:off x="3478603" y="4750854"/>
          <a:ext cx="838386" cy="838386"/>
        </a:xfrm>
        <a:prstGeom prst="triangle">
          <a:avLst/>
        </a:prstGeom>
        <a:solidFill>
          <a:schemeClr val="accent3">
            <a:tint val="40000"/>
            <a:alpha val="90000"/>
            <a:hueOff val="8514089"/>
            <a:satOff val="-35399"/>
            <a:lumOff val="-299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514089"/>
              <a:satOff val="-35399"/>
              <a:lumOff val="-299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68E812-F44D-4401-B7DB-B9A6A7ECBE3C}">
      <dsp:nvSpPr>
        <dsp:cNvPr id="0" name=""/>
        <dsp:cNvSpPr/>
      </dsp:nvSpPr>
      <dsp:spPr>
        <a:xfrm rot="21360000">
          <a:off x="1381869" y="4391596"/>
          <a:ext cx="5031852" cy="351861"/>
        </a:xfrm>
        <a:prstGeom prst="rect">
          <a:avLst/>
        </a:prstGeom>
        <a:solidFill>
          <a:schemeClr val="accent3">
            <a:tint val="40000"/>
            <a:alpha val="90000"/>
            <a:hueOff val="12771134"/>
            <a:satOff val="-53098"/>
            <a:lumOff val="-448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2771134"/>
              <a:satOff val="-53098"/>
              <a:lumOff val="-4485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7014B3-3672-43E8-B350-31A932A8340C}">
      <dsp:nvSpPr>
        <dsp:cNvPr id="0" name=""/>
        <dsp:cNvSpPr/>
      </dsp:nvSpPr>
      <dsp:spPr>
        <a:xfrm rot="21360000">
          <a:off x="1384870" y="3511856"/>
          <a:ext cx="2007661" cy="9353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 err="1">
              <a:solidFill>
                <a:schemeClr val="tx1"/>
              </a:solidFill>
            </a:rPr>
            <a:t>conducted</a:t>
          </a:r>
          <a:r>
            <a:rPr lang="pl-PL" sz="1800" b="1" kern="1200" dirty="0">
              <a:solidFill>
                <a:schemeClr val="tx1"/>
              </a:solidFill>
            </a:rPr>
            <a:t> by </a:t>
          </a:r>
          <a:r>
            <a:rPr lang="pl-PL" sz="1800" b="1" kern="1200" dirty="0" err="1">
              <a:solidFill>
                <a:schemeClr val="tx1"/>
              </a:solidFill>
            </a:rPr>
            <a:t>teachers</a:t>
          </a:r>
          <a:endParaRPr lang="pl-PL" sz="1800" b="1" kern="1200" dirty="0">
            <a:solidFill>
              <a:schemeClr val="tx1"/>
            </a:solidFill>
          </a:endParaRPr>
        </a:p>
      </dsp:txBody>
      <dsp:txXfrm>
        <a:off x="1430531" y="3557517"/>
        <a:ext cx="1916339" cy="844043"/>
      </dsp:txXfrm>
    </dsp:sp>
    <dsp:sp modelId="{88C11690-E1CF-4553-B870-22FAC7AB862A}">
      <dsp:nvSpPr>
        <dsp:cNvPr id="0" name=""/>
        <dsp:cNvSpPr/>
      </dsp:nvSpPr>
      <dsp:spPr>
        <a:xfrm rot="21360000">
          <a:off x="1312210" y="2505793"/>
          <a:ext cx="2007661" cy="935365"/>
        </a:xfrm>
        <a:prstGeom prst="roundRect">
          <a:avLst/>
        </a:prstGeom>
        <a:gradFill rotWithShape="0">
          <a:gsLst>
            <a:gs pos="0">
              <a:schemeClr val="accent3">
                <a:hueOff val="2906152"/>
                <a:satOff val="-9286"/>
                <a:lumOff val="-2353"/>
                <a:alphaOff val="0"/>
                <a:shade val="45000"/>
                <a:satMod val="155000"/>
              </a:schemeClr>
            </a:gs>
            <a:gs pos="60000">
              <a:schemeClr val="accent3">
                <a:hueOff val="2906152"/>
                <a:satOff val="-9286"/>
                <a:lumOff val="-2353"/>
                <a:alphaOff val="0"/>
                <a:shade val="95000"/>
                <a:satMod val="150000"/>
              </a:schemeClr>
            </a:gs>
            <a:gs pos="100000">
              <a:schemeClr val="accent3">
                <a:hueOff val="2906152"/>
                <a:satOff val="-9286"/>
                <a:lumOff val="-2353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baseline="0" dirty="0" err="1">
              <a:solidFill>
                <a:schemeClr val="tx1"/>
              </a:solidFill>
            </a:rPr>
            <a:t>time-consuming</a:t>
          </a:r>
          <a:r>
            <a:rPr lang="pl-PL" sz="1800" b="1" kern="1200" baseline="0" dirty="0">
              <a:solidFill>
                <a:schemeClr val="tx1"/>
              </a:solidFill>
            </a:rPr>
            <a:t> </a:t>
          </a:r>
          <a:endParaRPr lang="pl-PL" sz="1800" b="1" kern="1200" dirty="0">
            <a:solidFill>
              <a:schemeClr val="tx1"/>
            </a:solidFill>
          </a:endParaRPr>
        </a:p>
      </dsp:txBody>
      <dsp:txXfrm>
        <a:off x="1357871" y="2551454"/>
        <a:ext cx="1916339" cy="844043"/>
      </dsp:txXfrm>
    </dsp:sp>
    <dsp:sp modelId="{1AFDF5A2-CB82-461B-B251-861B13292D16}">
      <dsp:nvSpPr>
        <dsp:cNvPr id="0" name=""/>
        <dsp:cNvSpPr/>
      </dsp:nvSpPr>
      <dsp:spPr>
        <a:xfrm rot="21360000">
          <a:off x="1239550" y="1522086"/>
          <a:ext cx="2007661" cy="935365"/>
        </a:xfrm>
        <a:prstGeom prst="roundRect">
          <a:avLst/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shade val="45000"/>
                <a:satMod val="155000"/>
              </a:schemeClr>
            </a:gs>
            <a:gs pos="60000">
              <a:schemeClr val="accent3">
                <a:hueOff val="5812304"/>
                <a:satOff val="-18573"/>
                <a:lumOff val="-4706"/>
                <a:alphaOff val="0"/>
                <a:shade val="95000"/>
                <a:satMod val="150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baseline="0" dirty="0" err="1">
              <a:solidFill>
                <a:schemeClr val="tx1"/>
              </a:solidFill>
            </a:rPr>
            <a:t>risk</a:t>
          </a:r>
          <a:r>
            <a:rPr lang="pl-PL" sz="1600" b="1" kern="1200" baseline="0" dirty="0">
              <a:solidFill>
                <a:schemeClr val="tx1"/>
              </a:solidFill>
            </a:rPr>
            <a:t> </a:t>
          </a:r>
          <a:r>
            <a:rPr lang="en-US" sz="1600" b="1" kern="1200" baseline="0" dirty="0">
              <a:solidFill>
                <a:schemeClr val="tx1"/>
              </a:solidFill>
            </a:rPr>
            <a:t>of subjective </a:t>
          </a:r>
          <a:r>
            <a:rPr lang="pl-PL" sz="1600" b="1" kern="1200" baseline="0" dirty="0" err="1">
              <a:solidFill>
                <a:schemeClr val="tx1"/>
              </a:solidFill>
            </a:rPr>
            <a:t>results</a:t>
          </a:r>
          <a:r>
            <a:rPr lang="pl-PL" sz="1600" b="1" kern="1200" baseline="0" dirty="0">
              <a:solidFill>
                <a:schemeClr val="tx1"/>
              </a:solidFill>
            </a:rPr>
            <a:t>’ </a:t>
          </a:r>
          <a:r>
            <a:rPr lang="en-US" sz="1600" b="1" kern="1200" baseline="0" dirty="0">
              <a:solidFill>
                <a:schemeClr val="tx1"/>
              </a:solidFill>
            </a:rPr>
            <a:t>interpretation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1285211" y="1567747"/>
        <a:ext cx="1916339" cy="844043"/>
      </dsp:txXfrm>
    </dsp:sp>
    <dsp:sp modelId="{AF5BAA10-693D-4CCC-BF9B-3F72D9A197F1}">
      <dsp:nvSpPr>
        <dsp:cNvPr id="0" name=""/>
        <dsp:cNvSpPr/>
      </dsp:nvSpPr>
      <dsp:spPr>
        <a:xfrm rot="21360000">
          <a:off x="4263329" y="3310643"/>
          <a:ext cx="2007661" cy="935365"/>
        </a:xfrm>
        <a:prstGeom prst="roundRect">
          <a:avLst/>
        </a:prstGeom>
        <a:gradFill rotWithShape="0">
          <a:gsLst>
            <a:gs pos="0">
              <a:schemeClr val="accent3">
                <a:hueOff val="8718455"/>
                <a:satOff val="-27859"/>
                <a:lumOff val="-7059"/>
                <a:alphaOff val="0"/>
                <a:shade val="45000"/>
                <a:satMod val="155000"/>
              </a:schemeClr>
            </a:gs>
            <a:gs pos="60000">
              <a:schemeClr val="accent3">
                <a:hueOff val="8718455"/>
                <a:satOff val="-27859"/>
                <a:lumOff val="-7059"/>
                <a:alphaOff val="0"/>
                <a:shade val="95000"/>
                <a:satMod val="150000"/>
              </a:schemeClr>
            </a:gs>
            <a:gs pos="100000">
              <a:schemeClr val="accent3">
                <a:hueOff val="8718455"/>
                <a:satOff val="-27859"/>
                <a:lumOff val="-7059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 err="1">
              <a:solidFill>
                <a:schemeClr val="tx1"/>
              </a:solidFill>
            </a:rPr>
            <a:t>more</a:t>
          </a:r>
          <a:r>
            <a:rPr lang="pl-PL" sz="1800" b="1" kern="1200" dirty="0">
              <a:solidFill>
                <a:schemeClr val="tx1"/>
              </a:solidFill>
            </a:rPr>
            <a:t> </a:t>
          </a:r>
          <a:r>
            <a:rPr lang="pl-PL" sz="1800" b="1" kern="1200" dirty="0" err="1">
              <a:solidFill>
                <a:schemeClr val="tx1"/>
              </a:solidFill>
            </a:rPr>
            <a:t>accurate</a:t>
          </a:r>
          <a:r>
            <a:rPr lang="pl-PL" sz="1800" b="1" kern="1200" dirty="0">
              <a:solidFill>
                <a:schemeClr val="tx1"/>
              </a:solidFill>
            </a:rPr>
            <a:t> </a:t>
          </a:r>
          <a:r>
            <a:rPr lang="pl-PL" sz="1800" b="1" kern="1200" dirty="0" err="1">
              <a:solidFill>
                <a:schemeClr val="tx1"/>
              </a:solidFill>
            </a:rPr>
            <a:t>than</a:t>
          </a:r>
          <a:r>
            <a:rPr lang="pl-PL" sz="1800" b="1" kern="1200" dirty="0">
              <a:solidFill>
                <a:schemeClr val="tx1"/>
              </a:solidFill>
            </a:rPr>
            <a:t> </a:t>
          </a:r>
          <a:r>
            <a:rPr lang="pl-PL" sz="1800" b="1" kern="1200" dirty="0" err="1">
              <a:solidFill>
                <a:schemeClr val="tx1"/>
              </a:solidFill>
            </a:rPr>
            <a:t>the</a:t>
          </a:r>
          <a:r>
            <a:rPr lang="pl-PL" sz="1800" b="1" kern="1200" dirty="0">
              <a:solidFill>
                <a:schemeClr val="tx1"/>
              </a:solidFill>
            </a:rPr>
            <a:t> </a:t>
          </a:r>
          <a:r>
            <a:rPr lang="pl-PL" sz="1800" b="1" kern="1200" dirty="0" err="1">
              <a:solidFill>
                <a:schemeClr val="tx1"/>
              </a:solidFill>
            </a:rPr>
            <a:t>external</a:t>
          </a:r>
          <a:r>
            <a:rPr lang="pl-PL" sz="1800" b="1" kern="1200" dirty="0">
              <a:solidFill>
                <a:schemeClr val="tx1"/>
              </a:solidFill>
            </a:rPr>
            <a:t> one</a:t>
          </a:r>
        </a:p>
      </dsp:txBody>
      <dsp:txXfrm>
        <a:off x="4308990" y="3356304"/>
        <a:ext cx="1916339" cy="844043"/>
      </dsp:txXfrm>
    </dsp:sp>
    <dsp:sp modelId="{2A0798BC-8E6F-4C44-8350-E07036675BCA}">
      <dsp:nvSpPr>
        <dsp:cNvPr id="0" name=""/>
        <dsp:cNvSpPr/>
      </dsp:nvSpPr>
      <dsp:spPr>
        <a:xfrm rot="21360000">
          <a:off x="4190668" y="2304580"/>
          <a:ext cx="2007661" cy="935365"/>
        </a:xfrm>
        <a:prstGeom prst="round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45000"/>
                <a:satMod val="155000"/>
              </a:schemeClr>
            </a:gs>
            <a:gs pos="60000">
              <a:schemeClr val="accent3">
                <a:hueOff val="11624607"/>
                <a:satOff val="-37145"/>
                <a:lumOff val="-9412"/>
                <a:alphaOff val="0"/>
                <a:shade val="95000"/>
                <a:satMod val="15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baseline="0" dirty="0" err="1">
              <a:solidFill>
                <a:schemeClr val="tx1"/>
              </a:solidFill>
            </a:rPr>
            <a:t>type</a:t>
          </a:r>
          <a:r>
            <a:rPr lang="pl-PL" sz="1800" b="1" kern="1200" baseline="0" dirty="0">
              <a:solidFill>
                <a:schemeClr val="tx1"/>
              </a:solidFill>
            </a:rPr>
            <a:t> of </a:t>
          </a:r>
          <a:r>
            <a:rPr lang="en-US" sz="1800" b="1" kern="1200" baseline="0" dirty="0">
              <a:solidFill>
                <a:schemeClr val="tx1"/>
              </a:solidFill>
            </a:rPr>
            <a:t>school</a:t>
          </a:r>
          <a:r>
            <a:rPr lang="pl-PL" sz="1800" b="1" kern="1200" baseline="0" dirty="0">
              <a:solidFill>
                <a:schemeClr val="tx1"/>
              </a:solidFill>
            </a:rPr>
            <a:t> </a:t>
          </a:r>
          <a:r>
            <a:rPr lang="en-US" sz="1800" b="1" kern="1200" baseline="0" dirty="0" err="1">
              <a:solidFill>
                <a:schemeClr val="tx1"/>
              </a:solidFill>
            </a:rPr>
            <a:t>autonom</a:t>
          </a:r>
          <a:r>
            <a:rPr lang="pl-PL" sz="1800" b="1" kern="1200" baseline="0" dirty="0">
              <a:solidFill>
                <a:schemeClr val="tx1"/>
              </a:solidFill>
            </a:rPr>
            <a:t>y</a:t>
          </a:r>
          <a:endParaRPr lang="pl-PL" sz="1800" b="1" kern="1200" dirty="0">
            <a:solidFill>
              <a:schemeClr val="tx1"/>
            </a:solidFill>
          </a:endParaRPr>
        </a:p>
      </dsp:txBody>
      <dsp:txXfrm>
        <a:off x="4236329" y="2350241"/>
        <a:ext cx="1916339" cy="8440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BF383-B716-454E-A25C-095FA22DF74F}">
      <dsp:nvSpPr>
        <dsp:cNvPr id="0" name=""/>
        <dsp:cNvSpPr/>
      </dsp:nvSpPr>
      <dsp:spPr>
        <a:xfrm>
          <a:off x="0" y="18517"/>
          <a:ext cx="6096000" cy="9354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baseline="0" dirty="0"/>
            <a:t>BASIC</a:t>
          </a:r>
          <a:endParaRPr lang="pl-PL" sz="3900" kern="1200" dirty="0"/>
        </a:p>
      </dsp:txBody>
      <dsp:txXfrm>
        <a:off x="45663" y="64180"/>
        <a:ext cx="6004674" cy="844089"/>
      </dsp:txXfrm>
    </dsp:sp>
    <dsp:sp modelId="{B594C223-5CE6-4242-BD19-EE9C8ED1F056}">
      <dsp:nvSpPr>
        <dsp:cNvPr id="0" name=""/>
        <dsp:cNvSpPr/>
      </dsp:nvSpPr>
      <dsp:spPr>
        <a:xfrm>
          <a:off x="0" y="953932"/>
          <a:ext cx="6096000" cy="1412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400" kern="1200" baseline="0" dirty="0" err="1"/>
            <a:t>certifies</a:t>
          </a:r>
          <a:r>
            <a:rPr lang="pl-PL" sz="2400" kern="1200" baseline="0" dirty="0"/>
            <a:t> </a:t>
          </a:r>
          <a:r>
            <a:rPr lang="pl-PL" sz="2400" kern="1200" baseline="0" dirty="0" err="1"/>
            <a:t>that</a:t>
          </a:r>
          <a:r>
            <a:rPr lang="pl-PL" sz="2400" kern="1200" baseline="0" dirty="0"/>
            <a:t> </a:t>
          </a:r>
          <a:r>
            <a:rPr lang="pl-PL" sz="2400" kern="1200" baseline="0" dirty="0" err="1"/>
            <a:t>the</a:t>
          </a:r>
          <a:r>
            <a:rPr lang="pl-PL" sz="2400" kern="1200" baseline="0" dirty="0"/>
            <a:t> </a:t>
          </a:r>
          <a:r>
            <a:rPr lang="pl-PL" sz="2400" kern="1200" baseline="0" dirty="0" err="1"/>
            <a:t>educational</a:t>
          </a:r>
          <a:r>
            <a:rPr lang="pl-PL" sz="2400" kern="1200" baseline="0" dirty="0"/>
            <a:t> </a:t>
          </a:r>
          <a:r>
            <a:rPr lang="pl-PL" sz="2400" kern="1200" baseline="0" dirty="0" err="1"/>
            <a:t>process</a:t>
          </a:r>
          <a:r>
            <a:rPr lang="pl-PL" sz="2400" kern="1200" baseline="0" dirty="0"/>
            <a:t> </a:t>
          </a:r>
          <a:r>
            <a:rPr lang="pl-PL" sz="2400" kern="1200" baseline="0" dirty="0" err="1"/>
            <a:t>is</a:t>
          </a:r>
          <a:r>
            <a:rPr lang="pl-PL" sz="2400" kern="1200" baseline="0" dirty="0"/>
            <a:t> </a:t>
          </a:r>
          <a:r>
            <a:rPr lang="pl-PL" sz="2400" kern="1200" baseline="0" dirty="0" err="1"/>
            <a:t>conducted</a:t>
          </a:r>
          <a:r>
            <a:rPr lang="pl-PL" sz="2400" kern="1200" baseline="0" dirty="0"/>
            <a:t> </a:t>
          </a:r>
          <a:r>
            <a:rPr lang="pl-PL" sz="2400" kern="1200" baseline="0" dirty="0" err="1"/>
            <a:t>in</a:t>
          </a:r>
          <a:r>
            <a:rPr lang="pl-PL" sz="2400" kern="1200" baseline="0" dirty="0"/>
            <a:t> a </a:t>
          </a:r>
          <a:r>
            <a:rPr lang="pl-PL" sz="2400" kern="1200" baseline="0" dirty="0" err="1"/>
            <a:t>proper</a:t>
          </a:r>
          <a:r>
            <a:rPr lang="pl-PL" sz="2400" kern="1200" baseline="0" dirty="0"/>
            <a:t> </a:t>
          </a:r>
          <a:r>
            <a:rPr lang="pl-PL" sz="2400" kern="1200" baseline="0" dirty="0" err="1"/>
            <a:t>way</a:t>
          </a:r>
          <a:r>
            <a:rPr lang="pl-PL" sz="2400" kern="1200" baseline="0" dirty="0"/>
            <a:t>, </a:t>
          </a:r>
          <a:r>
            <a:rPr lang="pl-PL" sz="2400" kern="1200" baseline="0" dirty="0" err="1"/>
            <a:t>enabling</a:t>
          </a:r>
          <a:r>
            <a:rPr lang="pl-PL" sz="2400" kern="1200" baseline="0" dirty="0"/>
            <a:t> </a:t>
          </a:r>
          <a:r>
            <a:rPr lang="pl-PL" sz="2400" kern="1200" baseline="0" dirty="0" err="1"/>
            <a:t>each</a:t>
          </a:r>
          <a:r>
            <a:rPr lang="pl-PL" sz="2400" kern="1200" baseline="0" dirty="0"/>
            <a:t> student to </a:t>
          </a:r>
          <a:r>
            <a:rPr lang="pl-PL" sz="2400" kern="1200" baseline="0" dirty="0" err="1"/>
            <a:t>develop</a:t>
          </a:r>
          <a:r>
            <a:rPr lang="pl-PL" sz="2400" kern="1200" baseline="0" dirty="0"/>
            <a:t> and </a:t>
          </a:r>
          <a:r>
            <a:rPr lang="pl-PL" sz="2400" kern="1200" baseline="0" dirty="0" err="1"/>
            <a:t>each</a:t>
          </a:r>
          <a:r>
            <a:rPr lang="pl-PL" sz="2400" kern="1200" baseline="0" dirty="0"/>
            <a:t> </a:t>
          </a:r>
          <a:r>
            <a:rPr lang="pl-PL" sz="2400" kern="1200" baseline="0" dirty="0" err="1"/>
            <a:t>school</a:t>
          </a:r>
          <a:r>
            <a:rPr lang="pl-PL" sz="2400" kern="1200" baseline="0" dirty="0"/>
            <a:t>/</a:t>
          </a:r>
          <a:r>
            <a:rPr lang="pl-PL" sz="2400" kern="1200" baseline="0" dirty="0" err="1"/>
            <a:t>institution</a:t>
          </a:r>
          <a:r>
            <a:rPr lang="pl-PL" sz="2400" kern="1200" baseline="0" dirty="0"/>
            <a:t> to </a:t>
          </a:r>
          <a:r>
            <a:rPr lang="pl-PL" sz="2400" kern="1200" baseline="0" dirty="0" err="1"/>
            <a:t>increase</a:t>
          </a:r>
          <a:r>
            <a:rPr lang="pl-PL" sz="2400" kern="1200" baseline="0" dirty="0"/>
            <a:t> </a:t>
          </a:r>
          <a:r>
            <a:rPr lang="pl-PL" sz="2400" kern="1200" baseline="0" dirty="0" err="1"/>
            <a:t>their</a:t>
          </a:r>
          <a:r>
            <a:rPr lang="pl-PL" sz="2400" kern="1200" baseline="0" dirty="0"/>
            <a:t> </a:t>
          </a:r>
          <a:r>
            <a:rPr lang="pl-PL" sz="2400" kern="1200" baseline="0" dirty="0" err="1"/>
            <a:t>activity</a:t>
          </a:r>
          <a:r>
            <a:rPr lang="pl-PL" sz="2400" kern="1200" baseline="0" dirty="0"/>
            <a:t>;</a:t>
          </a:r>
          <a:endParaRPr lang="pl-PL" sz="24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0" y="953932"/>
        <a:ext cx="6096000" cy="1412775"/>
      </dsp:txXfrm>
    </dsp:sp>
    <dsp:sp modelId="{2F9C9E0F-4A2F-445A-8CFD-7608E420FAF4}">
      <dsp:nvSpPr>
        <dsp:cNvPr id="0" name=""/>
        <dsp:cNvSpPr/>
      </dsp:nvSpPr>
      <dsp:spPr>
        <a:xfrm>
          <a:off x="0" y="2366708"/>
          <a:ext cx="6096000" cy="935415"/>
        </a:xfrm>
        <a:prstGeom prst="round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45000"/>
                <a:satMod val="155000"/>
              </a:schemeClr>
            </a:gs>
            <a:gs pos="60000">
              <a:schemeClr val="accent3">
                <a:hueOff val="11624607"/>
                <a:satOff val="-37145"/>
                <a:lumOff val="-9412"/>
                <a:alphaOff val="0"/>
                <a:shade val="95000"/>
                <a:satMod val="15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baseline="0" dirty="0"/>
            <a:t>HIGH</a:t>
          </a:r>
          <a:endParaRPr lang="pl-PL" sz="3900" kern="1200" dirty="0"/>
        </a:p>
      </dsp:txBody>
      <dsp:txXfrm>
        <a:off x="45663" y="2412371"/>
        <a:ext cx="6004674" cy="844089"/>
      </dsp:txXfrm>
    </dsp:sp>
    <dsp:sp modelId="{7D9BA461-945C-4E9B-BEEE-2CC5F8FD2BE7}">
      <dsp:nvSpPr>
        <dsp:cNvPr id="0" name=""/>
        <dsp:cNvSpPr/>
      </dsp:nvSpPr>
      <dsp:spPr>
        <a:xfrm>
          <a:off x="0" y="3302123"/>
          <a:ext cx="6096000" cy="1735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400" kern="1200" baseline="0" dirty="0" err="1"/>
            <a:t>certifies</a:t>
          </a:r>
          <a:r>
            <a:rPr lang="pl-PL" sz="2400" kern="1200" baseline="0" dirty="0"/>
            <a:t> high </a:t>
          </a:r>
          <a:r>
            <a:rPr lang="pl-PL" sz="2400" kern="1200" baseline="0" dirty="0" err="1"/>
            <a:t>efectiveness</a:t>
          </a:r>
          <a:r>
            <a:rPr lang="pl-PL" sz="2400" kern="1200" baseline="0" dirty="0"/>
            <a:t> of </a:t>
          </a:r>
          <a:r>
            <a:rPr lang="pl-PL" sz="2400" kern="1200" baseline="0" dirty="0" err="1"/>
            <a:t>the</a:t>
          </a:r>
          <a:r>
            <a:rPr lang="pl-PL" sz="2400" kern="1200" baseline="0" dirty="0"/>
            <a:t> </a:t>
          </a:r>
          <a:r>
            <a:rPr lang="pl-PL" sz="2400" kern="1200" baseline="0" dirty="0" err="1"/>
            <a:t>activities</a:t>
          </a:r>
          <a:r>
            <a:rPr lang="pl-PL" sz="2400" kern="1200" baseline="0" dirty="0"/>
            <a:t> </a:t>
          </a:r>
          <a:r>
            <a:rPr lang="pl-PL" sz="2400" kern="1200" baseline="0" dirty="0" err="1"/>
            <a:t>undertaken</a:t>
          </a:r>
          <a:r>
            <a:rPr lang="pl-PL" sz="2400" kern="1200" baseline="0" dirty="0"/>
            <a:t> by </a:t>
          </a:r>
          <a:r>
            <a:rPr lang="pl-PL" sz="2400" kern="1200" baseline="0" dirty="0" err="1"/>
            <a:t>the</a:t>
          </a:r>
          <a:r>
            <a:rPr lang="pl-PL" sz="2400" kern="1200" baseline="0" dirty="0"/>
            <a:t> </a:t>
          </a:r>
          <a:r>
            <a:rPr lang="pl-PL" sz="2400" kern="1200" baseline="0" dirty="0" err="1"/>
            <a:t>school</a:t>
          </a:r>
          <a:r>
            <a:rPr lang="pl-PL" sz="2400" kern="1200" baseline="0" dirty="0"/>
            <a:t>/</a:t>
          </a:r>
          <a:r>
            <a:rPr lang="pl-PL" sz="2400" kern="1200" baseline="0" dirty="0" err="1"/>
            <a:t>institution</a:t>
          </a:r>
          <a:r>
            <a:rPr lang="pl-PL" sz="2400" kern="1200" baseline="0" dirty="0"/>
            <a:t>, </a:t>
          </a:r>
          <a:r>
            <a:rPr lang="pl-PL" sz="2400" kern="1200" baseline="0" dirty="0" err="1"/>
            <a:t>confirmed</a:t>
          </a:r>
          <a:r>
            <a:rPr lang="pl-PL" sz="2400" kern="1200" baseline="0" dirty="0"/>
            <a:t> by </a:t>
          </a:r>
          <a:r>
            <a:rPr lang="pl-PL" sz="2400" kern="1200" baseline="0" dirty="0" err="1"/>
            <a:t>educational</a:t>
          </a:r>
          <a:r>
            <a:rPr lang="pl-PL" sz="2400" kern="1200" baseline="0" dirty="0"/>
            <a:t> </a:t>
          </a:r>
          <a:r>
            <a:rPr lang="pl-PL" sz="2400" kern="1200" baseline="0" dirty="0" err="1"/>
            <a:t>results</a:t>
          </a:r>
          <a:r>
            <a:rPr lang="pl-PL" sz="2400" kern="1200" baseline="0" dirty="0"/>
            <a:t>, </a:t>
          </a:r>
          <a:r>
            <a:rPr lang="pl-PL" sz="2400" kern="1200" baseline="0" dirty="0" err="1"/>
            <a:t>positive</a:t>
          </a:r>
          <a:r>
            <a:rPr lang="pl-PL" sz="2400" kern="1200" baseline="0" dirty="0"/>
            <a:t> </a:t>
          </a:r>
          <a:r>
            <a:rPr lang="pl-PL" sz="2400" kern="1200" baseline="0" dirty="0" err="1"/>
            <a:t>perception</a:t>
          </a:r>
          <a:r>
            <a:rPr lang="pl-PL" sz="2400" kern="1200" baseline="0" dirty="0"/>
            <a:t> by </a:t>
          </a:r>
          <a:r>
            <a:rPr lang="pl-PL" sz="2400" kern="1200" baseline="0" dirty="0" err="1"/>
            <a:t>the</a:t>
          </a:r>
          <a:r>
            <a:rPr lang="pl-PL" sz="2400" kern="1200" baseline="0" dirty="0"/>
            <a:t> community and </a:t>
          </a:r>
          <a:r>
            <a:rPr lang="pl-PL" sz="2400" kern="1200" baseline="0" dirty="0" err="1"/>
            <a:t>the</a:t>
          </a:r>
          <a:r>
            <a:rPr lang="pl-PL" sz="2400" kern="1200" baseline="0" dirty="0"/>
            <a:t> </a:t>
          </a:r>
          <a:r>
            <a:rPr lang="pl-PL" sz="2400" kern="1200" baseline="0" dirty="0" err="1"/>
            <a:t>school</a:t>
          </a:r>
          <a:r>
            <a:rPr lang="pl-PL" sz="2400" kern="1200" baseline="0" dirty="0"/>
            <a:t>/</a:t>
          </a:r>
          <a:r>
            <a:rPr lang="pl-PL" sz="2400" kern="1200" baseline="0" dirty="0" err="1"/>
            <a:t>institution’s</a:t>
          </a:r>
          <a:r>
            <a:rPr lang="pl-PL" sz="2400" kern="1200" baseline="0" dirty="0"/>
            <a:t> development.</a:t>
          </a:r>
          <a:endParaRPr lang="pl-PL" sz="2400" kern="1200" dirty="0"/>
        </a:p>
      </dsp:txBody>
      <dsp:txXfrm>
        <a:off x="0" y="3302123"/>
        <a:ext cx="6096000" cy="1735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#7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#8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#9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#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#6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pl-PL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31555DB1-8736-42A3-B48D-2B08FB93332A}" type="datetimeFigureOut">
              <a:rPr lang="pl-PL" smtClean="0"/>
              <a:pPr/>
              <a:t>06.04.2017</a:t>
            </a:fld>
            <a:endParaRPr lang="pl-PL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pl-PL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5400D380-E0D7-4EB1-B91E-BFCC7DA7F29D}" type="slidenum">
              <a:rPr lang="pl-PL" smtClean="0"/>
              <a:pPr/>
              <a:t>‹nº›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pl-PL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BDB199F-A56C-4049-BA04-1447030960FF}" type="datetimeFigureOut">
              <a:rPr lang="pt-PT"/>
              <a:pPr/>
              <a:t>06/04/2017</a:t>
            </a:fld>
            <a:endParaRPr lang="pl-PL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pl-PL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pl-PL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B3A019F3-8596-4028-9847-CBD3A185B07A}" type="slidenum">
              <a:rPr/>
              <a:pPr/>
              <a:t>‹nº›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l.pons.com/t%C5%82umaczenie/angielski-polski/developmen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seo.pl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pl-PL" sz="1200" b="1" dirty="0">
              <a:solidFill>
                <a:schemeClr val="tx1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pl-PL" sz="1200" b="1" dirty="0" err="1">
                <a:solidFill>
                  <a:schemeClr val="tx1"/>
                </a:solidFill>
              </a:rPr>
              <a:t>The</a:t>
            </a:r>
            <a:r>
              <a:rPr lang="pl-PL" sz="1200" b="1" dirty="0">
                <a:solidFill>
                  <a:schemeClr val="tx1"/>
                </a:solidFill>
              </a:rPr>
              <a:t> </a:t>
            </a:r>
            <a:r>
              <a:rPr lang="pl-PL" sz="1200" b="1" dirty="0" err="1">
                <a:solidFill>
                  <a:schemeClr val="tx1"/>
                </a:solidFill>
              </a:rPr>
              <a:t>main</a:t>
            </a:r>
            <a:r>
              <a:rPr lang="pl-PL" sz="1200" b="1" dirty="0">
                <a:solidFill>
                  <a:schemeClr val="tx1"/>
                </a:solidFill>
              </a:rPr>
              <a:t> </a:t>
            </a:r>
            <a:r>
              <a:rPr lang="pl-PL" sz="1200" b="1" dirty="0" err="1">
                <a:solidFill>
                  <a:schemeClr val="tx1"/>
                </a:solidFill>
              </a:rPr>
              <a:t>characteristics</a:t>
            </a:r>
            <a:r>
              <a:rPr lang="pl-PL" sz="1200" b="1" baseline="0" dirty="0">
                <a:solidFill>
                  <a:schemeClr val="tx1"/>
                </a:solidFill>
              </a:rPr>
              <a:t> of </a:t>
            </a:r>
            <a:r>
              <a:rPr lang="pl-PL" sz="1200" b="1" baseline="0" dirty="0" err="1">
                <a:solidFill>
                  <a:schemeClr val="tx1"/>
                </a:solidFill>
              </a:rPr>
              <a:t>internal</a:t>
            </a:r>
            <a:r>
              <a:rPr lang="pl-PL" sz="1200" b="1" baseline="0" dirty="0">
                <a:solidFill>
                  <a:schemeClr val="tx1"/>
                </a:solidFill>
              </a:rPr>
              <a:t> </a:t>
            </a:r>
            <a:r>
              <a:rPr lang="pl-PL" sz="1200" b="1" baseline="0" dirty="0" err="1">
                <a:solidFill>
                  <a:schemeClr val="tx1"/>
                </a:solidFill>
              </a:rPr>
              <a:t>school</a:t>
            </a:r>
            <a:r>
              <a:rPr lang="pl-PL" sz="1200" b="1" baseline="0" dirty="0">
                <a:solidFill>
                  <a:schemeClr val="tx1"/>
                </a:solidFill>
              </a:rPr>
              <a:t> </a:t>
            </a:r>
            <a:r>
              <a:rPr lang="pl-PL" sz="1200" b="1" baseline="0" dirty="0" err="1">
                <a:solidFill>
                  <a:schemeClr val="tx1"/>
                </a:solidFill>
              </a:rPr>
              <a:t>evaluation</a:t>
            </a:r>
            <a:r>
              <a:rPr lang="pl-PL" sz="1200" b="1" baseline="0" dirty="0">
                <a:solidFill>
                  <a:schemeClr val="tx1"/>
                </a:solidFill>
              </a:rPr>
              <a:t> </a:t>
            </a:r>
            <a:r>
              <a:rPr lang="pl-PL" sz="1200" b="1" baseline="0" dirty="0" err="1">
                <a:solidFill>
                  <a:schemeClr val="tx1"/>
                </a:solidFill>
              </a:rPr>
              <a:t>are</a:t>
            </a:r>
            <a:endParaRPr lang="pl-PL" sz="1200" b="1" dirty="0">
              <a:solidFill>
                <a:schemeClr val="tx1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pl-PL" sz="1200" b="1" dirty="0">
              <a:solidFill>
                <a:schemeClr val="tx1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l-PL" sz="1200" b="0" dirty="0" err="1">
                <a:solidFill>
                  <a:schemeClr val="tx1"/>
                </a:solidFill>
              </a:rPr>
              <a:t>obligatory</a:t>
            </a:r>
            <a:r>
              <a:rPr lang="pl-PL" sz="1200" b="0" dirty="0">
                <a:solidFill>
                  <a:schemeClr val="tx1"/>
                </a:solidFill>
              </a:rPr>
              <a:t>  </a:t>
            </a:r>
            <a:r>
              <a:rPr lang="pl-PL" sz="1200" b="0" dirty="0" err="1">
                <a:solidFill>
                  <a:schemeClr val="tx1"/>
                </a:solidFill>
              </a:rPr>
              <a:t>in</a:t>
            </a:r>
            <a:r>
              <a:rPr lang="pl-PL" sz="1200" b="0" dirty="0">
                <a:solidFill>
                  <a:schemeClr val="tx1"/>
                </a:solidFill>
              </a:rPr>
              <a:t> public / state </a:t>
            </a:r>
            <a:r>
              <a:rPr lang="pl-PL" sz="1200" b="0" dirty="0" err="1">
                <a:solidFill>
                  <a:schemeClr val="tx1"/>
                </a:solidFill>
              </a:rPr>
              <a:t>schools</a:t>
            </a:r>
            <a:r>
              <a:rPr lang="pl-PL" sz="1200" b="0" dirty="0">
                <a:solidFill>
                  <a:schemeClr val="tx1"/>
                </a:solidFill>
              </a:rPr>
              <a:t>.</a:t>
            </a:r>
            <a:r>
              <a:rPr lang="pl-PL" sz="1200" b="0" baseline="0" dirty="0">
                <a:solidFill>
                  <a:schemeClr val="tx1"/>
                </a:solidFill>
              </a:rPr>
              <a:t> </a:t>
            </a:r>
            <a:r>
              <a:rPr lang="pl-PL" sz="1200" b="1" baseline="0" dirty="0" err="1">
                <a:solidFill>
                  <a:schemeClr val="tx1"/>
                </a:solidFill>
              </a:rPr>
              <a:t>It</a:t>
            </a:r>
            <a:r>
              <a:rPr lang="pl-PL" sz="1200" b="1" baseline="0" dirty="0">
                <a:solidFill>
                  <a:schemeClr val="tx1"/>
                </a:solidFill>
              </a:rPr>
              <a:t> </a:t>
            </a:r>
            <a:r>
              <a:rPr lang="pl-PL" sz="1200" b="1" baseline="0" dirty="0" err="1">
                <a:solidFill>
                  <a:schemeClr val="tx1"/>
                </a:solidFill>
              </a:rPr>
              <a:t>is</a:t>
            </a:r>
            <a:r>
              <a:rPr lang="pl-PL" sz="1200" b="1" baseline="0" dirty="0">
                <a:solidFill>
                  <a:schemeClr val="tx1"/>
                </a:solidFill>
              </a:rPr>
              <a:t> not </a:t>
            </a:r>
            <a:r>
              <a:rPr lang="pl-PL" sz="1200" b="1" baseline="0" dirty="0" err="1">
                <a:solidFill>
                  <a:schemeClr val="tx1"/>
                </a:solidFill>
              </a:rPr>
              <a:t>obligatory</a:t>
            </a:r>
            <a:r>
              <a:rPr lang="pl-PL" sz="1200" b="1" baseline="0" dirty="0">
                <a:solidFill>
                  <a:schemeClr val="tx1"/>
                </a:solidFill>
              </a:rPr>
              <a:t> </a:t>
            </a:r>
            <a:r>
              <a:rPr lang="pl-PL" sz="1200" b="1" baseline="0" dirty="0" err="1">
                <a:solidFill>
                  <a:schemeClr val="tx1"/>
                </a:solidFill>
              </a:rPr>
              <a:t>in</a:t>
            </a:r>
            <a:r>
              <a:rPr lang="pl-PL" sz="1200" b="1" baseline="0" dirty="0">
                <a:solidFill>
                  <a:schemeClr val="tx1"/>
                </a:solidFill>
              </a:rPr>
              <a:t> </a:t>
            </a:r>
            <a:r>
              <a:rPr lang="pl-PL" sz="1200" b="1" baseline="0" dirty="0" err="1">
                <a:solidFill>
                  <a:schemeClr val="tx1"/>
                </a:solidFill>
              </a:rPr>
              <a:t>our</a:t>
            </a:r>
            <a:r>
              <a:rPr lang="pl-PL" sz="1200" b="1" baseline="0" dirty="0">
                <a:solidFill>
                  <a:schemeClr val="tx1"/>
                </a:solidFill>
              </a:rPr>
              <a:t> </a:t>
            </a:r>
            <a:r>
              <a:rPr lang="pl-PL" sz="1200" b="1" baseline="0" dirty="0" err="1">
                <a:solidFill>
                  <a:schemeClr val="tx1"/>
                </a:solidFill>
              </a:rPr>
              <a:t>school</a:t>
            </a:r>
            <a:r>
              <a:rPr lang="pl-PL" sz="1200" b="1" baseline="0" dirty="0">
                <a:solidFill>
                  <a:schemeClr val="tx1"/>
                </a:solidFill>
              </a:rPr>
              <a:t> – we </a:t>
            </a:r>
            <a:r>
              <a:rPr lang="pl-PL" sz="1200" b="1" baseline="0" dirty="0" err="1">
                <a:solidFill>
                  <a:schemeClr val="tx1"/>
                </a:solidFill>
              </a:rPr>
              <a:t>can</a:t>
            </a:r>
            <a:r>
              <a:rPr lang="pl-PL" sz="1200" b="1" baseline="0" dirty="0">
                <a:solidFill>
                  <a:schemeClr val="tx1"/>
                </a:solidFill>
              </a:rPr>
              <a:t> do </a:t>
            </a:r>
            <a:r>
              <a:rPr lang="pl-PL" sz="1200" b="1" baseline="0" dirty="0" err="1">
                <a:solidFill>
                  <a:schemeClr val="tx1"/>
                </a:solidFill>
              </a:rPr>
              <a:t>it</a:t>
            </a:r>
            <a:r>
              <a:rPr lang="pl-PL" sz="1200" b="1" baseline="0" dirty="0">
                <a:solidFill>
                  <a:schemeClr val="tx1"/>
                </a:solidFill>
              </a:rPr>
              <a:t> but we </a:t>
            </a:r>
            <a:r>
              <a:rPr lang="pl-PL" sz="1200" b="1" baseline="0" dirty="0" err="1">
                <a:solidFill>
                  <a:schemeClr val="tx1"/>
                </a:solidFill>
              </a:rPr>
              <a:t>don’t</a:t>
            </a:r>
            <a:r>
              <a:rPr lang="pl-PL" sz="1200" b="1" baseline="0" dirty="0">
                <a:solidFill>
                  <a:schemeClr val="tx1"/>
                </a:solidFill>
              </a:rPr>
              <a:t> </a:t>
            </a:r>
            <a:r>
              <a:rPr lang="pl-PL" sz="1200" b="1" baseline="0" dirty="0" err="1">
                <a:solidFill>
                  <a:schemeClr val="tx1"/>
                </a:solidFill>
              </a:rPr>
              <a:t>have</a:t>
            </a:r>
            <a:r>
              <a:rPr lang="pl-PL" sz="1200" b="1" baseline="0" dirty="0">
                <a:solidFill>
                  <a:schemeClr val="tx1"/>
                </a:solidFill>
              </a:rPr>
              <a:t> to.</a:t>
            </a:r>
            <a:endParaRPr lang="pl-PL" b="1" baseline="0" dirty="0"/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baseline="0" dirty="0"/>
              <a:t>element of the pedagogical supervision conducted by the </a:t>
            </a:r>
            <a:r>
              <a:rPr lang="pl-PL" baseline="0" dirty="0" err="1"/>
              <a:t>Headteacher</a:t>
            </a:r>
            <a:endParaRPr lang="pl-PL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l-PL" baseline="0" dirty="0" err="1"/>
              <a:t>Collected</a:t>
            </a:r>
            <a:r>
              <a:rPr lang="pl-PL" baseline="0" dirty="0"/>
              <a:t> </a:t>
            </a:r>
            <a:r>
              <a:rPr lang="pl-PL" baseline="0" dirty="0" err="1"/>
              <a:t>information</a:t>
            </a:r>
            <a:r>
              <a:rPr lang="pl-PL" baseline="0" dirty="0"/>
              <a:t> </a:t>
            </a:r>
            <a:r>
              <a:rPr lang="pl-PL" baseline="0" dirty="0" err="1"/>
              <a:t>gives</a:t>
            </a:r>
            <a:r>
              <a:rPr lang="pl-PL" baseline="0" dirty="0"/>
              <a:t> </a:t>
            </a:r>
            <a:r>
              <a:rPr lang="pl-PL" baseline="0" dirty="0" err="1"/>
              <a:t>evaluation</a:t>
            </a:r>
            <a:r>
              <a:rPr lang="en-US" baseline="0" dirty="0"/>
              <a:t> of the activities of the school in </a:t>
            </a:r>
            <a:r>
              <a:rPr lang="pl-PL" baseline="0" dirty="0" err="1"/>
              <a:t>different</a:t>
            </a:r>
            <a:r>
              <a:rPr lang="pl-PL" baseline="0" dirty="0"/>
              <a:t> </a:t>
            </a:r>
            <a:r>
              <a:rPr lang="en-US" baseline="0" dirty="0"/>
              <a:t>area</a:t>
            </a:r>
            <a:r>
              <a:rPr lang="pl-PL" baseline="0" dirty="0"/>
              <a:t>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l-PL" baseline="0" dirty="0" err="1"/>
              <a:t>Areas</a:t>
            </a:r>
            <a:r>
              <a:rPr lang="pl-PL" baseline="0" dirty="0"/>
              <a:t> / </a:t>
            </a:r>
            <a:r>
              <a:rPr lang="pl-PL" baseline="0" dirty="0" err="1"/>
              <a:t>domains</a:t>
            </a:r>
            <a:r>
              <a:rPr lang="pl-PL" baseline="0" dirty="0"/>
              <a:t> of </a:t>
            </a:r>
            <a:r>
              <a:rPr lang="pl-PL" baseline="0" dirty="0" err="1"/>
              <a:t>evaluation</a:t>
            </a:r>
            <a:r>
              <a:rPr lang="pl-PL" baseline="0" dirty="0"/>
              <a:t> </a:t>
            </a:r>
            <a:r>
              <a:rPr lang="pl-PL" baseline="0" dirty="0" err="1"/>
              <a:t>depend</a:t>
            </a:r>
            <a:r>
              <a:rPr lang="pl-PL" baseline="0" dirty="0"/>
              <a:t> on </a:t>
            </a:r>
            <a:r>
              <a:rPr lang="pl-PL" baseline="0" dirty="0" err="1"/>
              <a:t>the</a:t>
            </a:r>
            <a:r>
              <a:rPr lang="pl-PL" baseline="0" dirty="0"/>
              <a:t> </a:t>
            </a:r>
            <a:r>
              <a:rPr lang="pl-PL" baseline="0" dirty="0" err="1"/>
              <a:t>headmaster’s</a:t>
            </a:r>
            <a:r>
              <a:rPr lang="pl-PL" baseline="0" dirty="0"/>
              <a:t> </a:t>
            </a:r>
            <a:r>
              <a:rPr lang="pl-PL" baseline="0" dirty="0" err="1"/>
              <a:t>or</a:t>
            </a:r>
            <a:r>
              <a:rPr lang="pl-PL" baseline="0" dirty="0"/>
              <a:t> </a:t>
            </a:r>
            <a:r>
              <a:rPr lang="pl-PL" baseline="0" dirty="0" err="1"/>
              <a:t>teachers</a:t>
            </a:r>
            <a:r>
              <a:rPr lang="pl-PL" baseline="0" dirty="0"/>
              <a:t>’ </a:t>
            </a:r>
            <a:r>
              <a:rPr lang="pl-PL" baseline="0" dirty="0" err="1"/>
              <a:t>priorities</a:t>
            </a:r>
            <a:endParaRPr lang="pl-PL" baseline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l-PL" sz="1200" b="0" dirty="0" err="1">
                <a:solidFill>
                  <a:schemeClr val="tx1"/>
                </a:solidFill>
              </a:rPr>
              <a:t>Some</a:t>
            </a:r>
            <a:r>
              <a:rPr lang="pl-PL" sz="1200" b="0" dirty="0">
                <a:solidFill>
                  <a:schemeClr val="tx1"/>
                </a:solidFill>
              </a:rPr>
              <a:t> </a:t>
            </a:r>
            <a:r>
              <a:rPr lang="pl-PL" sz="1200" b="0" dirty="0" err="1">
                <a:solidFill>
                  <a:schemeClr val="tx1"/>
                </a:solidFill>
              </a:rPr>
              <a:t>areas</a:t>
            </a:r>
            <a:r>
              <a:rPr lang="pl-PL" sz="1200" b="0" dirty="0">
                <a:solidFill>
                  <a:schemeClr val="tx1"/>
                </a:solidFill>
              </a:rPr>
              <a:t> of </a:t>
            </a:r>
            <a:r>
              <a:rPr lang="pl-PL" sz="1200" b="0" dirty="0" err="1">
                <a:solidFill>
                  <a:schemeClr val="tx1"/>
                </a:solidFill>
              </a:rPr>
              <a:t>evaluation</a:t>
            </a:r>
            <a:r>
              <a:rPr lang="pl-PL" sz="1200" b="0" dirty="0">
                <a:solidFill>
                  <a:schemeClr val="tx1"/>
                </a:solidFill>
              </a:rPr>
              <a:t> </a:t>
            </a:r>
            <a:r>
              <a:rPr lang="pl-PL" sz="1200" b="0" dirty="0" err="1">
                <a:solidFill>
                  <a:schemeClr val="tx1"/>
                </a:solidFill>
              </a:rPr>
              <a:t>may</a:t>
            </a:r>
            <a:r>
              <a:rPr lang="pl-PL" sz="1200" b="0" dirty="0">
                <a:solidFill>
                  <a:schemeClr val="tx1"/>
                </a:solidFill>
              </a:rPr>
              <a:t> be </a:t>
            </a:r>
            <a:r>
              <a:rPr lang="en-US" b="0" baseline="0" dirty="0"/>
              <a:t>recognized </a:t>
            </a:r>
            <a:r>
              <a:rPr lang="en-US" baseline="0" dirty="0"/>
              <a:t>in the school </a:t>
            </a:r>
            <a:r>
              <a:rPr lang="pl-PL" baseline="0" dirty="0"/>
              <a:t>as </a:t>
            </a:r>
            <a:r>
              <a:rPr lang="en-US" baseline="0" dirty="0"/>
              <a:t>important</a:t>
            </a:r>
            <a:endParaRPr lang="pl-PL" sz="1200" b="1" dirty="0">
              <a:solidFill>
                <a:schemeClr val="tx1"/>
              </a:solidFill>
            </a:endParaRP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pl-PL" baseline="0" dirty="0" err="1"/>
              <a:t>The</a:t>
            </a:r>
            <a:r>
              <a:rPr lang="pl-PL" baseline="0" dirty="0"/>
              <a:t> </a:t>
            </a:r>
            <a:r>
              <a:rPr lang="pl-PL" baseline="0" dirty="0" err="1"/>
              <a:t>results</a:t>
            </a:r>
            <a:r>
              <a:rPr lang="pl-PL" baseline="0" dirty="0"/>
              <a:t> </a:t>
            </a:r>
            <a:r>
              <a:rPr lang="pl-PL" baseline="0" dirty="0" err="1"/>
              <a:t>should</a:t>
            </a:r>
            <a:r>
              <a:rPr lang="pl-PL" baseline="0" dirty="0"/>
              <a:t> be </a:t>
            </a:r>
            <a:r>
              <a:rPr lang="pl-PL" baseline="0" dirty="0" err="1"/>
              <a:t>analysed</a:t>
            </a:r>
            <a:r>
              <a:rPr lang="pl-PL" baseline="0" dirty="0"/>
              <a:t> to </a:t>
            </a:r>
            <a:r>
              <a:rPr lang="pl-PL" baseline="0" dirty="0" err="1"/>
              <a:t>prepare</a:t>
            </a:r>
            <a:r>
              <a:rPr lang="pl-PL" baseline="0" dirty="0"/>
              <a:t> </a:t>
            </a:r>
            <a:r>
              <a:rPr lang="pl-PL" baseline="0" dirty="0" err="1"/>
              <a:t>the</a:t>
            </a:r>
            <a:r>
              <a:rPr lang="pl-PL" baseline="0" dirty="0"/>
              <a:t> </a:t>
            </a:r>
            <a:r>
              <a:rPr lang="pl-PL" baseline="0" dirty="0" err="1"/>
              <a:t>concep</a:t>
            </a:r>
            <a:r>
              <a:rPr lang="pl-PL" baseline="0" dirty="0"/>
              <a:t> of </a:t>
            </a:r>
            <a:r>
              <a:rPr lang="pl-PL" baseline="0" dirty="0" err="1"/>
              <a:t>the</a:t>
            </a:r>
            <a:r>
              <a:rPr lang="pl-PL" baseline="0" dirty="0"/>
              <a:t> </a:t>
            </a:r>
            <a:r>
              <a:rPr lang="pl-PL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</a:t>
            </a:r>
            <a:r>
              <a:rPr lang="pl-PL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development</a:t>
            </a:r>
            <a:r>
              <a:rPr lang="pl-PL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 eaLnBrk="1" hangingPunct="1">
              <a:buFont typeface="+mj-lt"/>
              <a:buNone/>
              <a:defRPr/>
            </a:pPr>
            <a:endParaRPr lang="pl-PL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evaluation consists of three stages </a:t>
            </a:r>
            <a:endParaRPr lang="pl-PL" dirty="0"/>
          </a:p>
          <a:p>
            <a:r>
              <a:rPr lang="en-US" dirty="0"/>
              <a:t>The preparation</a:t>
            </a:r>
            <a:r>
              <a:rPr lang="pl-PL" dirty="0"/>
              <a:t>:</a:t>
            </a:r>
          </a:p>
          <a:p>
            <a:pPr marL="685800" lvl="1" indent="-228600">
              <a:buFont typeface="+mj-lt"/>
              <a:buAutoNum type="alphaUcPeriod"/>
            </a:pPr>
            <a:r>
              <a:rPr lang="en-US" dirty="0"/>
              <a:t>selection of the subject </a:t>
            </a:r>
            <a:endParaRPr lang="pl-PL" dirty="0"/>
          </a:p>
          <a:p>
            <a:pPr marL="685800" lvl="1" indent="-228600">
              <a:buFont typeface="+mj-lt"/>
              <a:buAutoNum type="alphaUcPeriod"/>
            </a:pPr>
            <a:r>
              <a:rPr lang="en-US" dirty="0"/>
              <a:t>planning activities </a:t>
            </a:r>
            <a:endParaRPr lang="pl-PL" dirty="0"/>
          </a:p>
          <a:p>
            <a:pPr marL="685800" lvl="1" indent="-228600">
              <a:buFont typeface="+mj-lt"/>
              <a:buAutoNum type="alphaUcPeriod"/>
            </a:pPr>
            <a:r>
              <a:rPr lang="pl-PL" dirty="0" err="1"/>
              <a:t>designing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en-US" dirty="0"/>
              <a:t>evaluation </a:t>
            </a:r>
            <a:r>
              <a:rPr lang="pl-PL" dirty="0"/>
              <a:t>plan</a:t>
            </a:r>
          </a:p>
          <a:p>
            <a:pPr marL="228600" indent="-228600">
              <a:buNone/>
            </a:pPr>
            <a:r>
              <a:rPr lang="en-US" dirty="0"/>
              <a:t> Implementation – </a:t>
            </a:r>
            <a:endParaRPr lang="pl-PL" dirty="0"/>
          </a:p>
          <a:p>
            <a:pPr marL="685800" lvl="1" indent="-228600" algn="l" rtl="0" latinLnBrk="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(DEJTA)</a:t>
            </a:r>
          </a:p>
          <a:p>
            <a:pPr marL="228600" indent="-228600">
              <a:buNone/>
            </a:pPr>
            <a:r>
              <a:rPr lang="en-US" dirty="0"/>
              <a:t> Summary</a:t>
            </a:r>
            <a:r>
              <a:rPr lang="pl-PL" dirty="0"/>
              <a:t> –</a:t>
            </a:r>
          </a:p>
          <a:p>
            <a:pPr marL="685800" lvl="1" indent="-228600">
              <a:buFont typeface="+mj-lt"/>
              <a:buAutoNum type="alphaUcPeriod"/>
            </a:pPr>
            <a:r>
              <a:rPr lang="en-US" dirty="0"/>
              <a:t>data analysis </a:t>
            </a:r>
            <a:r>
              <a:rPr lang="pl-PL" dirty="0"/>
              <a:t>(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DEJTA ENELASIS)</a:t>
            </a:r>
            <a:endParaRPr lang="pl-PL" dirty="0"/>
          </a:p>
          <a:p>
            <a:pPr marL="685800" lvl="1" indent="-228600">
              <a:buFont typeface="+mj-lt"/>
              <a:buAutoNum type="alphaUcPeriod"/>
            </a:pPr>
            <a:r>
              <a:rPr lang="pl-PL" dirty="0" err="1"/>
              <a:t>drawing</a:t>
            </a:r>
            <a:r>
              <a:rPr lang="pl-PL" baseline="0" dirty="0"/>
              <a:t> </a:t>
            </a:r>
            <a:r>
              <a:rPr lang="en-US" dirty="0"/>
              <a:t>conclusions </a:t>
            </a:r>
            <a:endParaRPr lang="pl-PL" dirty="0"/>
          </a:p>
          <a:p>
            <a:pPr marL="685800" lvl="1" indent="-228600">
              <a:buFont typeface="+mj-lt"/>
              <a:buAutoNum type="alphaUcPeriod"/>
            </a:pPr>
            <a:r>
              <a:rPr lang="pl-PL" dirty="0" err="1"/>
              <a:t>Preparing</a:t>
            </a:r>
            <a:r>
              <a:rPr lang="pl-PL" baseline="0" dirty="0"/>
              <a:t> for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</a:t>
            </a:r>
            <a:r>
              <a:rPr lang="en-US" dirty="0"/>
              <a:t>report presentation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baseline="0" dirty="0"/>
              <a:t>Narzędzia wykorzystywane w ewaluacji wewnętrznej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pl-PL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pl-PL" sz="6000" b="1" dirty="0">
              <a:solidFill>
                <a:schemeClr val="tx1"/>
              </a:solidFill>
            </a:endParaRPr>
          </a:p>
          <a:p>
            <a:pPr lvl="1"/>
            <a:r>
              <a:rPr lang="pl-PL" sz="1800" b="1" dirty="0" err="1">
                <a:solidFill>
                  <a:schemeClr val="tx1"/>
                </a:solidFill>
              </a:rPr>
              <a:t>conducted</a:t>
            </a:r>
            <a:r>
              <a:rPr lang="pl-PL" sz="1800" b="1" dirty="0">
                <a:solidFill>
                  <a:schemeClr val="tx1"/>
                </a:solidFill>
              </a:rPr>
              <a:t> by </a:t>
            </a:r>
            <a:r>
              <a:rPr lang="pl-PL" sz="1800" b="1" dirty="0" err="1">
                <a:solidFill>
                  <a:schemeClr val="tx1"/>
                </a:solidFill>
              </a:rPr>
              <a:t>teachers</a:t>
            </a:r>
            <a:r>
              <a:rPr lang="pl-PL" sz="1800" b="1" dirty="0">
                <a:solidFill>
                  <a:schemeClr val="tx1"/>
                </a:solidFill>
              </a:rPr>
              <a:t> – </a:t>
            </a:r>
            <a:r>
              <a:rPr lang="pl-PL" sz="1800" b="1" dirty="0" err="1">
                <a:solidFill>
                  <a:schemeClr val="tx1"/>
                </a:solidFill>
              </a:rPr>
              <a:t>they</a:t>
            </a:r>
            <a:r>
              <a:rPr lang="pl-PL" sz="1800" b="1" dirty="0">
                <a:solidFill>
                  <a:schemeClr val="tx1"/>
                </a:solidFill>
              </a:rPr>
              <a:t> </a:t>
            </a:r>
            <a:r>
              <a:rPr lang="pl-PL" sz="1800" b="1" dirty="0" err="1">
                <a:solidFill>
                  <a:schemeClr val="tx1"/>
                </a:solidFill>
              </a:rPr>
              <a:t>are</a:t>
            </a:r>
            <a:r>
              <a:rPr lang="pl-PL" sz="1800" b="1" dirty="0">
                <a:solidFill>
                  <a:schemeClr val="tx1"/>
                </a:solidFill>
              </a:rPr>
              <a:t> not </a:t>
            </a:r>
            <a:r>
              <a:rPr lang="pl-PL" sz="1800" b="1" dirty="0" err="1">
                <a:solidFill>
                  <a:schemeClr val="tx1"/>
                </a:solidFill>
              </a:rPr>
              <a:t>professionals</a:t>
            </a:r>
            <a:r>
              <a:rPr lang="pl-PL" sz="1800" b="1" baseline="0" dirty="0">
                <a:solidFill>
                  <a:schemeClr val="tx1"/>
                </a:solidFill>
              </a:rPr>
              <a:t> </a:t>
            </a:r>
            <a:r>
              <a:rPr lang="pl-PL" sz="1800" b="1" baseline="0" dirty="0" err="1">
                <a:solidFill>
                  <a:schemeClr val="tx1"/>
                </a:solidFill>
              </a:rPr>
              <a:t>in</a:t>
            </a:r>
            <a:r>
              <a:rPr lang="pl-PL" sz="1800" b="1" baseline="0" dirty="0">
                <a:solidFill>
                  <a:schemeClr val="tx1"/>
                </a:solidFill>
              </a:rPr>
              <a:t> </a:t>
            </a:r>
            <a:r>
              <a:rPr lang="pl-PL" sz="1800" b="1" baseline="0" dirty="0" err="1">
                <a:solidFill>
                  <a:schemeClr val="tx1"/>
                </a:solidFill>
              </a:rPr>
              <a:t>the</a:t>
            </a:r>
            <a:r>
              <a:rPr lang="pl-PL" sz="1800" b="1" baseline="0" dirty="0">
                <a:solidFill>
                  <a:schemeClr val="tx1"/>
                </a:solidFill>
              </a:rPr>
              <a:t> </a:t>
            </a:r>
            <a:r>
              <a:rPr lang="pl-PL" sz="1800" b="1" baseline="0" dirty="0" err="1">
                <a:solidFill>
                  <a:schemeClr val="tx1"/>
                </a:solidFill>
              </a:rPr>
              <a:t>research</a:t>
            </a:r>
            <a:r>
              <a:rPr lang="pl-PL" sz="1800" b="1" baseline="0" dirty="0">
                <a:solidFill>
                  <a:schemeClr val="tx1"/>
                </a:solidFill>
              </a:rPr>
              <a:t> </a:t>
            </a:r>
            <a:r>
              <a:rPr lang="pl-PL" sz="1800" b="1" baseline="0" dirty="0" err="1">
                <a:solidFill>
                  <a:schemeClr val="tx1"/>
                </a:solidFill>
              </a:rPr>
              <a:t>area</a:t>
            </a:r>
            <a:endParaRPr lang="pl-PL" sz="1800" b="1" dirty="0">
              <a:solidFill>
                <a:schemeClr val="tx1"/>
              </a:solidFill>
            </a:endParaRPr>
          </a:p>
          <a:p>
            <a:pPr lvl="1"/>
            <a:r>
              <a:rPr lang="pl-PL" sz="1800" b="1" baseline="0" dirty="0">
                <a:solidFill>
                  <a:schemeClr val="tx1"/>
                </a:solidFill>
              </a:rPr>
              <a:t>time </a:t>
            </a:r>
            <a:r>
              <a:rPr lang="pl-PL" sz="1800" b="1" baseline="0" dirty="0" err="1">
                <a:solidFill>
                  <a:schemeClr val="tx1"/>
                </a:solidFill>
              </a:rPr>
              <a:t>consuming</a:t>
            </a:r>
            <a:r>
              <a:rPr lang="pl-PL" sz="1800" b="1" baseline="0" dirty="0">
                <a:solidFill>
                  <a:schemeClr val="tx1"/>
                </a:solidFill>
              </a:rPr>
              <a:t> – </a:t>
            </a:r>
            <a:r>
              <a:rPr lang="pl-PL" sz="1800" b="1" baseline="0" dirty="0" err="1">
                <a:solidFill>
                  <a:schemeClr val="tx1"/>
                </a:solidFill>
              </a:rPr>
              <a:t>teachers</a:t>
            </a:r>
            <a:r>
              <a:rPr lang="pl-PL" sz="1800" b="1" baseline="0" dirty="0">
                <a:solidFill>
                  <a:schemeClr val="tx1"/>
                </a:solidFill>
              </a:rPr>
              <a:t> </a:t>
            </a:r>
            <a:r>
              <a:rPr lang="pl-PL" sz="1800" b="1" baseline="0" dirty="0" err="1">
                <a:solidFill>
                  <a:schemeClr val="tx1"/>
                </a:solidFill>
              </a:rPr>
              <a:t>spend</a:t>
            </a:r>
            <a:r>
              <a:rPr lang="pl-PL" sz="1800" b="1" baseline="0" dirty="0">
                <a:solidFill>
                  <a:schemeClr val="tx1"/>
                </a:solidFill>
              </a:rPr>
              <a:t> a lot of time </a:t>
            </a:r>
            <a:r>
              <a:rPr lang="pl-PL" sz="1800" b="1" baseline="0" dirty="0" err="1">
                <a:solidFill>
                  <a:schemeClr val="tx1"/>
                </a:solidFill>
              </a:rPr>
              <a:t>preparing</a:t>
            </a:r>
            <a:r>
              <a:rPr lang="pl-PL" sz="1800" b="1" baseline="0" dirty="0">
                <a:solidFill>
                  <a:schemeClr val="tx1"/>
                </a:solidFill>
              </a:rPr>
              <a:t> </a:t>
            </a:r>
            <a:r>
              <a:rPr lang="pl-PL" sz="1800" b="1" baseline="0" dirty="0" err="1">
                <a:solidFill>
                  <a:schemeClr val="tx1"/>
                </a:solidFill>
              </a:rPr>
              <a:t>evaluation</a:t>
            </a:r>
            <a:r>
              <a:rPr lang="pl-PL" sz="1800" b="1" baseline="0" dirty="0">
                <a:solidFill>
                  <a:schemeClr val="tx1"/>
                </a:solidFill>
              </a:rPr>
              <a:t> </a:t>
            </a:r>
            <a:r>
              <a:rPr lang="pl-PL" sz="1800" b="1" baseline="0" dirty="0" err="1">
                <a:solidFill>
                  <a:schemeClr val="tx1"/>
                </a:solidFill>
              </a:rPr>
              <a:t>tools</a:t>
            </a:r>
            <a:r>
              <a:rPr lang="pl-PL" sz="1800" b="1" baseline="0" dirty="0">
                <a:solidFill>
                  <a:schemeClr val="tx1"/>
                </a:solidFill>
              </a:rPr>
              <a:t>, </a:t>
            </a:r>
            <a:r>
              <a:rPr lang="pl-PL" sz="1800" b="1" baseline="0" dirty="0" err="1">
                <a:solidFill>
                  <a:schemeClr val="tx1"/>
                </a:solidFill>
              </a:rPr>
              <a:t>collecting</a:t>
            </a:r>
            <a:r>
              <a:rPr lang="pl-PL" sz="1800" b="1" baseline="0" dirty="0">
                <a:solidFill>
                  <a:schemeClr val="tx1"/>
                </a:solidFill>
              </a:rPr>
              <a:t> and </a:t>
            </a:r>
            <a:r>
              <a:rPr lang="pl-PL" sz="1800" b="1" baseline="0" dirty="0" err="1">
                <a:solidFill>
                  <a:schemeClr val="tx1"/>
                </a:solidFill>
              </a:rPr>
              <a:t>analysing</a:t>
            </a:r>
            <a:r>
              <a:rPr lang="pl-PL" sz="1800" b="1" baseline="0" dirty="0">
                <a:solidFill>
                  <a:schemeClr val="tx1"/>
                </a:solidFill>
              </a:rPr>
              <a:t> data and </a:t>
            </a:r>
            <a:r>
              <a:rPr lang="pl-PL" sz="1800" b="1" baseline="0" dirty="0" err="1">
                <a:solidFill>
                  <a:schemeClr val="tx1"/>
                </a:solidFill>
              </a:rPr>
              <a:t>preparing</a:t>
            </a:r>
            <a:r>
              <a:rPr lang="pl-PL" sz="1800" b="1" baseline="0" dirty="0">
                <a:solidFill>
                  <a:schemeClr val="tx1"/>
                </a:solidFill>
              </a:rPr>
              <a:t> </a:t>
            </a:r>
            <a:r>
              <a:rPr lang="pl-PL" sz="1800" b="1" baseline="0" dirty="0" err="1">
                <a:solidFill>
                  <a:schemeClr val="tx1"/>
                </a:solidFill>
              </a:rPr>
              <a:t>the</a:t>
            </a:r>
            <a:r>
              <a:rPr lang="pl-PL" sz="1800" b="1" baseline="0" dirty="0">
                <a:solidFill>
                  <a:schemeClr val="tx1"/>
                </a:solidFill>
              </a:rPr>
              <a:t> report</a:t>
            </a:r>
            <a:endParaRPr lang="pl-PL" sz="1800" b="1" dirty="0">
              <a:solidFill>
                <a:schemeClr val="tx1"/>
              </a:solidFill>
            </a:endParaRPr>
          </a:p>
          <a:p>
            <a:pPr lvl="1"/>
            <a:r>
              <a:rPr lang="pl-PL" sz="1600" b="1" baseline="0" dirty="0" err="1">
                <a:solidFill>
                  <a:schemeClr val="tx1"/>
                </a:solidFill>
              </a:rPr>
              <a:t>risk</a:t>
            </a:r>
            <a:r>
              <a:rPr lang="pl-PL" sz="1600" b="1" baseline="0" dirty="0">
                <a:solidFill>
                  <a:schemeClr val="tx1"/>
                </a:solidFill>
              </a:rPr>
              <a:t> </a:t>
            </a:r>
            <a:r>
              <a:rPr lang="en-US" sz="1600" b="1" baseline="0" dirty="0">
                <a:solidFill>
                  <a:schemeClr val="tx1"/>
                </a:solidFill>
              </a:rPr>
              <a:t>of subjective </a:t>
            </a:r>
            <a:r>
              <a:rPr lang="pl-PL" sz="1600" b="1" baseline="0" dirty="0" err="1">
                <a:solidFill>
                  <a:schemeClr val="tx1"/>
                </a:solidFill>
              </a:rPr>
              <a:t>results</a:t>
            </a:r>
            <a:r>
              <a:rPr lang="pl-PL" sz="1600" b="1" baseline="0" dirty="0">
                <a:solidFill>
                  <a:schemeClr val="tx1"/>
                </a:solidFill>
              </a:rPr>
              <a:t>’ </a:t>
            </a:r>
            <a:r>
              <a:rPr lang="en-US" sz="1600" b="1" baseline="0" dirty="0">
                <a:solidFill>
                  <a:schemeClr val="tx1"/>
                </a:solidFill>
              </a:rPr>
              <a:t>interpretation </a:t>
            </a:r>
            <a:r>
              <a:rPr lang="pl-PL" sz="1600" b="1" baseline="0" dirty="0">
                <a:solidFill>
                  <a:schemeClr val="tx1"/>
                </a:solidFill>
              </a:rPr>
              <a:t>- </a:t>
            </a:r>
            <a:r>
              <a:rPr lang="pl-PL" sz="1600" b="1" baseline="0" dirty="0" err="1">
                <a:solidFill>
                  <a:schemeClr val="tx1"/>
                </a:solidFill>
              </a:rPr>
              <a:t>teachers</a:t>
            </a:r>
            <a:r>
              <a:rPr lang="pl-PL" sz="1600" b="1" baseline="0" dirty="0">
                <a:solidFill>
                  <a:schemeClr val="tx1"/>
                </a:solidFill>
              </a:rPr>
              <a:t> – </a:t>
            </a:r>
            <a:r>
              <a:rPr lang="pl-PL" sz="1600" b="1" baseline="0" dirty="0" err="1">
                <a:solidFill>
                  <a:schemeClr val="tx1"/>
                </a:solidFill>
              </a:rPr>
              <a:t>researchers</a:t>
            </a:r>
            <a:r>
              <a:rPr lang="pl-PL" sz="1600" b="1" baseline="0" dirty="0">
                <a:solidFill>
                  <a:schemeClr val="tx1"/>
                </a:solidFill>
              </a:rPr>
              <a:t>  </a:t>
            </a:r>
            <a:r>
              <a:rPr lang="pl-PL" sz="1600" b="1" baseline="0" dirty="0" err="1">
                <a:solidFill>
                  <a:schemeClr val="tx1"/>
                </a:solidFill>
              </a:rPr>
              <a:t>are</a:t>
            </a:r>
            <a:r>
              <a:rPr lang="pl-PL" sz="1600" b="1" baseline="0" dirty="0">
                <a:solidFill>
                  <a:schemeClr val="tx1"/>
                </a:solidFill>
              </a:rPr>
              <a:t> </a:t>
            </a:r>
            <a:r>
              <a:rPr lang="pl-PL" sz="1600" b="1" baseline="0" dirty="0" err="1">
                <a:solidFill>
                  <a:schemeClr val="tx1"/>
                </a:solidFill>
              </a:rPr>
              <a:t>sometimes</a:t>
            </a:r>
            <a:r>
              <a:rPr lang="pl-PL" sz="1600" b="1" baseline="0" dirty="0">
                <a:solidFill>
                  <a:schemeClr val="tx1"/>
                </a:solidFill>
              </a:rPr>
              <a:t> not </a:t>
            </a:r>
            <a:r>
              <a:rPr lang="pl-PL" sz="1600" b="1" baseline="0" dirty="0" err="1">
                <a:solidFill>
                  <a:schemeClr val="tx1"/>
                </a:solidFill>
              </a:rPr>
              <a:t>objective</a:t>
            </a:r>
            <a:endParaRPr lang="pl-PL" sz="1600" b="1" dirty="0">
              <a:solidFill>
                <a:schemeClr val="tx1"/>
              </a:solidFill>
            </a:endParaRPr>
          </a:p>
          <a:p>
            <a:pPr lvl="0"/>
            <a:r>
              <a:rPr lang="pl-PL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pl-PL" sz="6000" b="1" dirty="0">
              <a:solidFill>
                <a:schemeClr val="tx1"/>
              </a:solidFill>
            </a:endParaRPr>
          </a:p>
          <a:p>
            <a:pPr lvl="1"/>
            <a:r>
              <a:rPr lang="pl-PL" sz="1800" b="1" dirty="0" err="1">
                <a:solidFill>
                  <a:schemeClr val="tx1"/>
                </a:solidFill>
              </a:rPr>
              <a:t>more</a:t>
            </a:r>
            <a:r>
              <a:rPr lang="pl-PL" sz="1800" b="1" dirty="0">
                <a:solidFill>
                  <a:schemeClr val="tx1"/>
                </a:solidFill>
              </a:rPr>
              <a:t> </a:t>
            </a:r>
            <a:r>
              <a:rPr lang="pl-PL" sz="1800" b="1" dirty="0" err="1">
                <a:solidFill>
                  <a:schemeClr val="tx1"/>
                </a:solidFill>
              </a:rPr>
              <a:t>accurate</a:t>
            </a:r>
            <a:r>
              <a:rPr lang="pl-PL" sz="1800" b="1" dirty="0">
                <a:solidFill>
                  <a:schemeClr val="tx1"/>
                </a:solidFill>
              </a:rPr>
              <a:t> </a:t>
            </a:r>
            <a:r>
              <a:rPr lang="pl-PL" sz="1800" b="1" dirty="0" err="1">
                <a:solidFill>
                  <a:schemeClr val="tx1"/>
                </a:solidFill>
              </a:rPr>
              <a:t>than</a:t>
            </a:r>
            <a:r>
              <a:rPr lang="pl-PL" sz="1800" b="1" dirty="0">
                <a:solidFill>
                  <a:schemeClr val="tx1"/>
                </a:solidFill>
              </a:rPr>
              <a:t> </a:t>
            </a:r>
            <a:r>
              <a:rPr lang="pl-PL" sz="1800" b="1" dirty="0" err="1">
                <a:solidFill>
                  <a:schemeClr val="tx1"/>
                </a:solidFill>
              </a:rPr>
              <a:t>the</a:t>
            </a:r>
            <a:r>
              <a:rPr lang="pl-PL" sz="1800" b="1" dirty="0">
                <a:solidFill>
                  <a:schemeClr val="tx1"/>
                </a:solidFill>
              </a:rPr>
              <a:t> </a:t>
            </a:r>
            <a:r>
              <a:rPr lang="pl-PL" sz="1800" b="1" dirty="0" err="1">
                <a:solidFill>
                  <a:schemeClr val="tx1"/>
                </a:solidFill>
              </a:rPr>
              <a:t>external</a:t>
            </a:r>
            <a:r>
              <a:rPr lang="pl-PL" sz="1800" b="1" baseline="0" dirty="0">
                <a:solidFill>
                  <a:schemeClr val="tx1"/>
                </a:solidFill>
              </a:rPr>
              <a:t> one </a:t>
            </a:r>
            <a:r>
              <a:rPr lang="pl-PL" sz="1800" b="1" dirty="0">
                <a:solidFill>
                  <a:schemeClr val="tx1"/>
                </a:solidFill>
              </a:rPr>
              <a:t>-</a:t>
            </a:r>
            <a:r>
              <a:rPr lang="pl-PL" sz="1800" b="1" baseline="0" dirty="0">
                <a:solidFill>
                  <a:schemeClr val="tx1"/>
                </a:solidFill>
              </a:rPr>
              <a:t> </a:t>
            </a:r>
            <a:r>
              <a:rPr lang="pl-PL" sz="1800" b="1" dirty="0" err="1">
                <a:solidFill>
                  <a:schemeClr val="tx1"/>
                </a:solidFill>
              </a:rPr>
              <a:t>fits</a:t>
            </a:r>
            <a:r>
              <a:rPr lang="pl-PL" sz="1800" b="1" dirty="0">
                <a:solidFill>
                  <a:schemeClr val="tx1"/>
                </a:solidFill>
              </a:rPr>
              <a:t> </a:t>
            </a:r>
            <a:r>
              <a:rPr lang="pl-PL" sz="1800" b="1" dirty="0" err="1">
                <a:solidFill>
                  <a:schemeClr val="tx1"/>
                </a:solidFill>
              </a:rPr>
              <a:t>in</a:t>
            </a:r>
            <a:r>
              <a:rPr lang="pl-PL" sz="1800" b="1" baseline="0" dirty="0">
                <a:solidFill>
                  <a:schemeClr val="tx1"/>
                </a:solidFill>
              </a:rPr>
              <a:t> </a:t>
            </a:r>
            <a:r>
              <a:rPr lang="pl-PL" sz="1800" b="1" baseline="0" dirty="0" err="1">
                <a:solidFill>
                  <a:schemeClr val="tx1"/>
                </a:solidFill>
              </a:rPr>
              <a:t>the</a:t>
            </a:r>
            <a:r>
              <a:rPr lang="pl-PL" sz="1800" b="1" baseline="0" dirty="0">
                <a:solidFill>
                  <a:schemeClr val="tx1"/>
                </a:solidFill>
              </a:rPr>
              <a:t> </a:t>
            </a:r>
            <a:r>
              <a:rPr lang="pl-PL" sz="1800" b="1" dirty="0" err="1">
                <a:solidFill>
                  <a:schemeClr val="tx1"/>
                </a:solidFill>
              </a:rPr>
              <a:t>school</a:t>
            </a:r>
            <a:r>
              <a:rPr lang="pl-PL" sz="1800" b="1" dirty="0">
                <a:solidFill>
                  <a:schemeClr val="tx1"/>
                </a:solidFill>
              </a:rPr>
              <a:t> reality</a:t>
            </a:r>
          </a:p>
          <a:p>
            <a:pPr lvl="1"/>
            <a:r>
              <a:rPr lang="pl-PL" sz="1800" b="1" baseline="0" dirty="0" err="1">
                <a:solidFill>
                  <a:schemeClr val="tx1"/>
                </a:solidFill>
              </a:rPr>
              <a:t>type</a:t>
            </a:r>
            <a:r>
              <a:rPr lang="pl-PL" sz="1800" b="1" baseline="0" dirty="0">
                <a:solidFill>
                  <a:schemeClr val="tx1"/>
                </a:solidFill>
              </a:rPr>
              <a:t> of </a:t>
            </a:r>
            <a:r>
              <a:rPr lang="en-US" sz="1800" b="1" baseline="0" dirty="0">
                <a:solidFill>
                  <a:schemeClr val="tx1"/>
                </a:solidFill>
              </a:rPr>
              <a:t>school</a:t>
            </a:r>
            <a:r>
              <a:rPr lang="pl-PL" sz="1800" b="1" baseline="0" dirty="0">
                <a:solidFill>
                  <a:schemeClr val="tx1"/>
                </a:solidFill>
              </a:rPr>
              <a:t> </a:t>
            </a:r>
            <a:r>
              <a:rPr lang="en-US" sz="1800" b="1" baseline="0" dirty="0" err="1">
                <a:solidFill>
                  <a:schemeClr val="tx1"/>
                </a:solidFill>
              </a:rPr>
              <a:t>autonom</a:t>
            </a:r>
            <a:r>
              <a:rPr lang="pl-PL" sz="1800" b="1" baseline="0" dirty="0">
                <a:solidFill>
                  <a:schemeClr val="tx1"/>
                </a:solidFill>
              </a:rPr>
              <a:t>y</a:t>
            </a:r>
            <a:endParaRPr lang="pl-PL" sz="1800" b="1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228600" indent="-228600">
              <a:buAutoNum type="arabicPeriod"/>
            </a:pP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accordance</a:t>
            </a:r>
            <a:r>
              <a:rPr lang="pl-PL" baseline="0" dirty="0"/>
              <a:t> </a:t>
            </a:r>
            <a:r>
              <a:rPr lang="pl-PL" baseline="0" dirty="0" err="1"/>
              <a:t>with</a:t>
            </a:r>
            <a:r>
              <a:rPr lang="pl-PL" baseline="0" dirty="0"/>
              <a:t> </a:t>
            </a:r>
            <a:r>
              <a:rPr lang="pl-PL" baseline="0" dirty="0" err="1"/>
              <a:t>the</a:t>
            </a:r>
            <a:r>
              <a:rPr lang="pl-PL" baseline="0" dirty="0"/>
              <a:t> </a:t>
            </a:r>
            <a:r>
              <a:rPr lang="pl-PL" baseline="0" dirty="0" err="1"/>
              <a:t>educational</a:t>
            </a:r>
            <a:r>
              <a:rPr lang="pl-PL" baseline="0" dirty="0"/>
              <a:t> law</a:t>
            </a:r>
          </a:p>
          <a:p>
            <a:pPr marL="228600" indent="-228600">
              <a:buAutoNum type="arabicPeriod"/>
            </a:pPr>
            <a:r>
              <a:rPr lang="pl-PL" baseline="0" dirty="0" err="1"/>
              <a:t>The</a:t>
            </a:r>
            <a:r>
              <a:rPr lang="pl-PL" baseline="0" dirty="0"/>
              <a:t> </a:t>
            </a:r>
            <a:r>
              <a:rPr lang="pl-PL" baseline="0" dirty="0" err="1"/>
              <a:t>Ministry</a:t>
            </a:r>
            <a:r>
              <a:rPr lang="pl-PL" baseline="0" dirty="0"/>
              <a:t> of </a:t>
            </a:r>
            <a:r>
              <a:rPr lang="pl-PL" baseline="0" dirty="0" err="1"/>
              <a:t>Education</a:t>
            </a:r>
            <a:r>
              <a:rPr lang="pl-PL" baseline="0" dirty="0"/>
              <a:t> </a:t>
            </a:r>
            <a:r>
              <a:rPr lang="pl-PL" baseline="0" dirty="0" err="1"/>
              <a:t>has</a:t>
            </a:r>
            <a:r>
              <a:rPr lang="pl-PL" baseline="0" dirty="0"/>
              <a:t> </a:t>
            </a:r>
            <a:r>
              <a:rPr lang="pl-PL" baseline="0" dirty="0" err="1"/>
              <a:t>defined</a:t>
            </a:r>
            <a:r>
              <a:rPr lang="pl-PL" baseline="0" dirty="0"/>
              <a:t> 12 </a:t>
            </a:r>
            <a:r>
              <a:rPr lang="pl-PL" baseline="0" dirty="0" err="1"/>
              <a:t>requirements</a:t>
            </a:r>
            <a:r>
              <a:rPr lang="pl-PL" baseline="0" dirty="0"/>
              <a:t> </a:t>
            </a:r>
            <a:r>
              <a:rPr lang="pl-PL" baseline="0" dirty="0" err="1"/>
              <a:t>the</a:t>
            </a:r>
            <a:r>
              <a:rPr lang="pl-PL" baseline="0" dirty="0"/>
              <a:t> </a:t>
            </a:r>
            <a:r>
              <a:rPr lang="pl-PL" baseline="0" dirty="0" err="1"/>
              <a:t>schools</a:t>
            </a:r>
            <a:r>
              <a:rPr lang="pl-PL" baseline="0" dirty="0"/>
              <a:t> </a:t>
            </a:r>
            <a:r>
              <a:rPr lang="pl-PL" baseline="0" dirty="0" err="1"/>
              <a:t>have</a:t>
            </a:r>
            <a:r>
              <a:rPr lang="pl-PL" baseline="0" dirty="0"/>
              <a:t> to </a:t>
            </a:r>
            <a:r>
              <a:rPr lang="pl-PL" baseline="0" dirty="0" err="1"/>
              <a:t>meet</a:t>
            </a:r>
            <a:endParaRPr lang="pl-PL" baseline="0" dirty="0"/>
          </a:p>
          <a:p>
            <a:pPr marL="228600" indent="-228600">
              <a:buAutoNum type="arabicPeriod"/>
            </a:pPr>
            <a:r>
              <a:rPr lang="pl-PL" baseline="0" dirty="0" err="1"/>
              <a:t>Evaluation</a:t>
            </a:r>
            <a:r>
              <a:rPr lang="pl-PL" baseline="0" dirty="0"/>
              <a:t> </a:t>
            </a:r>
            <a:r>
              <a:rPr lang="pl-PL" baseline="0" dirty="0" err="1"/>
              <a:t>may</a:t>
            </a:r>
            <a:r>
              <a:rPr lang="pl-PL" baseline="0" dirty="0"/>
              <a:t> </a:t>
            </a:r>
            <a:r>
              <a:rPr lang="pl-PL" baseline="0" dirty="0" err="1"/>
              <a:t>concern</a:t>
            </a:r>
            <a:r>
              <a:rPr lang="pl-PL" baseline="0" dirty="0"/>
              <a:t>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pl-PL" baseline="0" dirty="0" err="1"/>
              <a:t>all</a:t>
            </a:r>
            <a:r>
              <a:rPr lang="pl-PL" baseline="0" dirty="0"/>
              <a:t> </a:t>
            </a:r>
            <a:r>
              <a:rPr lang="pl-PL" baseline="0" dirty="0" err="1"/>
              <a:t>the</a:t>
            </a:r>
            <a:r>
              <a:rPr lang="pl-PL" baseline="0" dirty="0"/>
              <a:t> </a:t>
            </a:r>
            <a:r>
              <a:rPr lang="pl-PL" baseline="0" dirty="0" err="1"/>
              <a:t>requirements</a:t>
            </a:r>
            <a:r>
              <a:rPr lang="pl-PL" baseline="0" dirty="0"/>
              <a:t> – so </a:t>
            </a:r>
            <a:r>
              <a:rPr lang="pl-PL" baseline="0" dirty="0" err="1"/>
              <a:t>called</a:t>
            </a:r>
            <a:r>
              <a:rPr lang="pl-PL" baseline="0" dirty="0"/>
              <a:t>, </a:t>
            </a:r>
            <a:r>
              <a:rPr lang="pl-PL" baseline="0" dirty="0" err="1"/>
              <a:t>overall</a:t>
            </a:r>
            <a:r>
              <a:rPr lang="pl-PL" baseline="0" dirty="0"/>
              <a:t> </a:t>
            </a:r>
            <a:r>
              <a:rPr lang="pl-PL" baseline="0" dirty="0" err="1"/>
              <a:t>evaluation</a:t>
            </a:r>
            <a:endParaRPr lang="pl-PL" baseline="0" dirty="0"/>
          </a:p>
          <a:p>
            <a:pPr marL="228600" indent="-228600">
              <a:buFont typeface="Arial" pitchFamily="34" charset="0"/>
              <a:buChar char="•"/>
            </a:pPr>
            <a:r>
              <a:rPr lang="pl-PL" baseline="0" dirty="0" err="1"/>
              <a:t>some</a:t>
            </a:r>
            <a:r>
              <a:rPr lang="pl-PL" baseline="0" dirty="0"/>
              <a:t> </a:t>
            </a:r>
            <a:r>
              <a:rPr lang="pl-PL" baseline="0" dirty="0" err="1"/>
              <a:t>chosen</a:t>
            </a:r>
            <a:r>
              <a:rPr lang="pl-PL" baseline="0" dirty="0"/>
              <a:t> </a:t>
            </a:r>
            <a:r>
              <a:rPr lang="pl-PL" baseline="0" dirty="0" err="1"/>
              <a:t>requirements</a:t>
            </a:r>
            <a:r>
              <a:rPr lang="pl-PL" baseline="0" dirty="0"/>
              <a:t> – </a:t>
            </a:r>
            <a:r>
              <a:rPr lang="pl-PL" baseline="0" dirty="0" err="1"/>
              <a:t>specific</a:t>
            </a:r>
            <a:r>
              <a:rPr lang="pl-PL" baseline="0" dirty="0"/>
              <a:t> problem </a:t>
            </a:r>
            <a:r>
              <a:rPr lang="pl-PL" baseline="0" dirty="0" err="1"/>
              <a:t>evaluation</a:t>
            </a:r>
            <a:endParaRPr lang="pl-PL" baseline="0" dirty="0"/>
          </a:p>
          <a:p>
            <a:pPr marL="228600" indent="-228600">
              <a:buFont typeface="Arial" pitchFamily="34" charset="0"/>
              <a:buAutoNum type="arabicPeriod" startAt="4"/>
            </a:pPr>
            <a:r>
              <a:rPr lang="pl-PL" baseline="0" dirty="0" err="1"/>
              <a:t>The</a:t>
            </a:r>
            <a:r>
              <a:rPr lang="pl-PL" baseline="0" dirty="0"/>
              <a:t> </a:t>
            </a:r>
            <a:r>
              <a:rPr lang="pl-PL" baseline="0" dirty="0" err="1"/>
              <a:t>evaluation</a:t>
            </a:r>
            <a:r>
              <a:rPr lang="pl-PL" baseline="0" dirty="0"/>
              <a:t> </a:t>
            </a:r>
            <a:r>
              <a:rPr lang="pl-PL" baseline="0" dirty="0" err="1"/>
              <a:t>results</a:t>
            </a:r>
            <a:r>
              <a:rPr lang="pl-PL" baseline="0" dirty="0"/>
              <a:t> </a:t>
            </a:r>
            <a:r>
              <a:rPr lang="pl-PL" baseline="0" dirty="0" err="1"/>
              <a:t>can</a:t>
            </a:r>
            <a:r>
              <a:rPr lang="pl-PL" baseline="0" dirty="0"/>
              <a:t> be </a:t>
            </a:r>
            <a:r>
              <a:rPr lang="pl-PL" baseline="0" dirty="0" err="1"/>
              <a:t>seen</a:t>
            </a:r>
            <a:r>
              <a:rPr lang="pl-PL" baseline="0" dirty="0"/>
              <a:t> </a:t>
            </a:r>
            <a:r>
              <a:rPr lang="pl-PL" baseline="0" dirty="0" err="1"/>
              <a:t>in</a:t>
            </a:r>
            <a:r>
              <a:rPr lang="pl-PL" baseline="0" dirty="0"/>
              <a:t> </a:t>
            </a:r>
            <a:r>
              <a:rPr lang="pl-PL" baseline="0" dirty="0" err="1"/>
              <a:t>the</a:t>
            </a:r>
            <a:r>
              <a:rPr lang="pl-PL" baseline="0" dirty="0"/>
              <a:t> report on </a:t>
            </a:r>
            <a:r>
              <a:rPr lang="pl-PL" baseline="0" dirty="0" err="1"/>
              <a:t>the</a:t>
            </a:r>
            <a:r>
              <a:rPr lang="pl-PL" baseline="0" dirty="0"/>
              <a:t> platform  </a:t>
            </a:r>
            <a:r>
              <a:rPr lang="pl-PL" sz="1200" b="1" dirty="0" err="1">
                <a:hlinkClick r:id="rId3"/>
              </a:rPr>
              <a:t>www.npseo.pl</a:t>
            </a:r>
            <a:r>
              <a:rPr lang="pl-PL" sz="1200" dirty="0"/>
              <a:t>.</a:t>
            </a:r>
          </a:p>
          <a:p>
            <a:pPr marL="228600" indent="-228600">
              <a:buFont typeface="Arial" pitchFamily="34" charset="0"/>
              <a:buAutoNum type="arabicPeriod" startAt="4"/>
            </a:pPr>
            <a:r>
              <a:rPr lang="pl-PL" sz="1200" baseline="0" dirty="0" err="1"/>
              <a:t>The</a:t>
            </a:r>
            <a:r>
              <a:rPr lang="pl-PL" sz="1200" baseline="0" dirty="0"/>
              <a:t> </a:t>
            </a:r>
            <a:r>
              <a:rPr lang="pl-PL" sz="1200" baseline="0" dirty="0" err="1"/>
              <a:t>external</a:t>
            </a:r>
            <a:r>
              <a:rPr lang="pl-PL" sz="1200" baseline="0" dirty="0"/>
              <a:t> </a:t>
            </a:r>
            <a:r>
              <a:rPr lang="pl-PL" sz="1200" baseline="0" dirty="0" err="1"/>
              <a:t>evaluation</a:t>
            </a:r>
            <a:r>
              <a:rPr lang="pl-PL" sz="1200" baseline="0" dirty="0"/>
              <a:t> of </a:t>
            </a:r>
            <a:r>
              <a:rPr lang="pl-PL" sz="1200" baseline="0" dirty="0" err="1"/>
              <a:t>the</a:t>
            </a:r>
            <a:r>
              <a:rPr lang="pl-PL" sz="1200" baseline="0" dirty="0"/>
              <a:t> </a:t>
            </a:r>
            <a:r>
              <a:rPr lang="pl-PL" sz="1200" baseline="0" dirty="0" err="1"/>
              <a:t>specific</a:t>
            </a:r>
            <a:r>
              <a:rPr lang="pl-PL" sz="1200" baseline="0" dirty="0"/>
              <a:t> </a:t>
            </a:r>
            <a:r>
              <a:rPr lang="pl-PL" sz="1200" baseline="0" dirty="0" err="1"/>
              <a:t>institution</a:t>
            </a:r>
            <a:r>
              <a:rPr lang="pl-PL" sz="1200" baseline="0" dirty="0"/>
              <a:t> </a:t>
            </a:r>
            <a:r>
              <a:rPr lang="pl-PL" sz="1200" baseline="0" dirty="0" err="1"/>
              <a:t>is</a:t>
            </a:r>
            <a:r>
              <a:rPr lang="pl-PL" sz="1200" baseline="0" dirty="0"/>
              <a:t> </a:t>
            </a:r>
            <a:r>
              <a:rPr lang="pl-PL" sz="1200" baseline="0" dirty="0" err="1"/>
              <a:t>conducted</a:t>
            </a:r>
            <a:r>
              <a:rPr lang="pl-PL" sz="1200" baseline="0" dirty="0"/>
              <a:t> by a team of </a:t>
            </a:r>
            <a:r>
              <a:rPr lang="pl-PL" sz="1200" baseline="0" dirty="0" err="1"/>
              <a:t>inspectors</a:t>
            </a:r>
            <a:endParaRPr lang="pl-PL" sz="1200" baseline="0" dirty="0"/>
          </a:p>
          <a:p>
            <a:pPr marL="228600" indent="-228600">
              <a:buFont typeface="Arial" pitchFamily="34" charset="0"/>
              <a:buAutoNum type="arabicPeriod" startAt="4"/>
            </a:pPr>
            <a:r>
              <a:rPr lang="pl-PL" sz="1200" baseline="0" dirty="0" err="1"/>
              <a:t>The</a:t>
            </a:r>
            <a:r>
              <a:rPr lang="pl-PL" sz="1200" baseline="0" dirty="0"/>
              <a:t> </a:t>
            </a:r>
            <a:r>
              <a:rPr lang="pl-PL" sz="1200" baseline="0" dirty="0" err="1"/>
              <a:t>evaluation</a:t>
            </a:r>
            <a:r>
              <a:rPr lang="pl-PL" sz="1200" baseline="0" dirty="0"/>
              <a:t> </a:t>
            </a:r>
            <a:r>
              <a:rPr lang="pl-PL" sz="1200" baseline="0" dirty="0" err="1"/>
              <a:t>lasts</a:t>
            </a:r>
            <a:r>
              <a:rPr lang="pl-PL" sz="1200" baseline="0" dirty="0"/>
              <a:t> for a </a:t>
            </a:r>
            <a:r>
              <a:rPr lang="pl-PL" sz="1200" baseline="0" dirty="0" err="1"/>
              <a:t>few</a:t>
            </a:r>
            <a:r>
              <a:rPr lang="pl-PL" sz="1200" baseline="0" dirty="0"/>
              <a:t> </a:t>
            </a:r>
            <a:r>
              <a:rPr lang="pl-PL" sz="1200" baseline="0" dirty="0" err="1"/>
              <a:t>weeks</a:t>
            </a:r>
            <a:r>
              <a:rPr lang="pl-PL" sz="1200" baseline="0" dirty="0"/>
              <a:t> and </a:t>
            </a:r>
            <a:r>
              <a:rPr lang="pl-PL" sz="1200" baseline="0" dirty="0" err="1"/>
              <a:t>is</a:t>
            </a:r>
            <a:r>
              <a:rPr lang="pl-PL" sz="1200" baseline="0" dirty="0"/>
              <a:t> </a:t>
            </a:r>
            <a:r>
              <a:rPr lang="pl-PL" sz="1200" baseline="0" dirty="0" err="1"/>
              <a:t>divided</a:t>
            </a:r>
            <a:r>
              <a:rPr lang="pl-PL" sz="1200" baseline="0" dirty="0"/>
              <a:t> </a:t>
            </a:r>
            <a:r>
              <a:rPr lang="pl-PL" sz="1200" baseline="0" dirty="0" err="1"/>
              <a:t>into</a:t>
            </a:r>
            <a:r>
              <a:rPr lang="pl-PL" sz="1200" baseline="0" dirty="0"/>
              <a:t> </a:t>
            </a:r>
            <a:r>
              <a:rPr lang="pl-PL" sz="1200" b="1" baseline="0" dirty="0" err="1"/>
              <a:t>three</a:t>
            </a:r>
            <a:r>
              <a:rPr lang="pl-PL" sz="1200" b="1" baseline="0" dirty="0"/>
              <a:t> </a:t>
            </a:r>
            <a:r>
              <a:rPr lang="pl-PL" sz="1200" b="1" baseline="0" dirty="0" err="1"/>
              <a:t>stages</a:t>
            </a:r>
            <a:r>
              <a:rPr lang="pl-PL" sz="1200" baseline="0" dirty="0"/>
              <a:t>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pl-PL" sz="1200" baseline="0" dirty="0" err="1"/>
              <a:t>Preparation</a:t>
            </a:r>
            <a:endParaRPr lang="pl-PL" sz="1200" baseline="0" dirty="0"/>
          </a:p>
          <a:p>
            <a:pPr marL="685800" lvl="1" indent="-228600">
              <a:buFont typeface="Arial" pitchFamily="34" charset="0"/>
              <a:buChar char="•"/>
            </a:pPr>
            <a:r>
              <a:rPr lang="pl-PL" sz="1200" baseline="0" dirty="0" err="1"/>
              <a:t>Evaluation</a:t>
            </a:r>
            <a:r>
              <a:rPr lang="pl-PL" sz="1200" baseline="0" dirty="0"/>
              <a:t> </a:t>
            </a:r>
            <a:r>
              <a:rPr lang="pl-PL" sz="1200" baseline="0" dirty="0" err="1"/>
              <a:t>at</a:t>
            </a:r>
            <a:r>
              <a:rPr lang="pl-PL" sz="1200" baseline="0" dirty="0"/>
              <a:t> </a:t>
            </a:r>
            <a:r>
              <a:rPr lang="pl-PL" sz="1200" baseline="0" dirty="0" err="1"/>
              <a:t>school</a:t>
            </a:r>
            <a:endParaRPr lang="pl-PL" sz="1200" baseline="0" dirty="0"/>
          </a:p>
          <a:p>
            <a:pPr marL="685800" lvl="1" indent="-228600">
              <a:buFont typeface="Arial" pitchFamily="34" charset="0"/>
              <a:buChar char="•"/>
            </a:pPr>
            <a:r>
              <a:rPr lang="pl-PL" sz="1200" baseline="0" dirty="0" err="1"/>
              <a:t>Summary</a:t>
            </a:r>
            <a:endParaRPr lang="pl-PL" sz="1200" baseline="0" dirty="0"/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Wynika z przepisów prawa oświatowego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Ministerstwo zdefiniowało 12 wymagań wobec szkół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Ewaluacja może obejmować: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pl-PL" sz="2400" dirty="0"/>
              <a:t>wszystkie wymagania– tzw. ewaluacja całościowa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pl-PL" sz="2400" dirty="0"/>
              <a:t>wybrane wymagania – ewaluacja problemowa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Wyniki ewaluacji przedstawiane są w raporcie dostępnym na platformie internetowej </a:t>
            </a:r>
            <a:r>
              <a:rPr lang="pl-PL" sz="2400" b="1" dirty="0" err="1">
                <a:hlinkClick r:id="rId3"/>
              </a:rPr>
              <a:t>www.npseo.pl</a:t>
            </a:r>
            <a:r>
              <a:rPr lang="pl-PL" sz="2400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Ewaluacji zewnętrznej danej placówki dokonuje zespół wizytatorów.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Badanie trwa kilka tygodni i dzieli się na </a:t>
            </a:r>
            <a:r>
              <a:rPr lang="pl-PL" sz="2400" b="1" dirty="0"/>
              <a:t>trzy etapy</a:t>
            </a:r>
            <a:r>
              <a:rPr lang="pl-PL" sz="2400" dirty="0"/>
              <a:t>: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pl-PL" sz="2400" dirty="0"/>
              <a:t>Przygotowanie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pl-PL" sz="2400" dirty="0"/>
              <a:t>Badanie w szkole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pl-PL" sz="2400" dirty="0"/>
              <a:t>Podsumowanie</a:t>
            </a:r>
          </a:p>
          <a:p>
            <a:pPr marL="228600" indent="-228600">
              <a:buFont typeface="Arial" pitchFamily="34" charset="0"/>
              <a:buNone/>
            </a:pPr>
            <a:endParaRPr lang="pl-PL" sz="1200" baseline="0" dirty="0"/>
          </a:p>
          <a:p>
            <a:pPr marL="228600" indent="-228600">
              <a:buFont typeface="Arial" pitchFamily="34" charset="0"/>
              <a:buNone/>
            </a:pPr>
            <a:endParaRPr lang="pl-PL" baseline="0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err="1"/>
              <a:t>Requirements</a:t>
            </a:r>
            <a:r>
              <a:rPr lang="pl-PL" sz="1200" baseline="0" dirty="0"/>
              <a:t> for </a:t>
            </a:r>
            <a:r>
              <a:rPr lang="pl-PL" sz="1200" baseline="0" dirty="0" err="1"/>
              <a:t>schools</a:t>
            </a:r>
            <a:endParaRPr lang="pl-PL" sz="1200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sz="1200" baseline="0" dirty="0" err="1"/>
              <a:t>The</a:t>
            </a:r>
            <a:r>
              <a:rPr lang="pl-PL" sz="1200" baseline="0" dirty="0"/>
              <a:t> </a:t>
            </a:r>
            <a:r>
              <a:rPr lang="pl-PL" sz="1200" baseline="0" dirty="0" err="1"/>
              <a:t>school</a:t>
            </a:r>
            <a:r>
              <a:rPr lang="pl-PL" sz="1200" baseline="0" dirty="0"/>
              <a:t> </a:t>
            </a:r>
            <a:r>
              <a:rPr lang="pl-PL" sz="1200" baseline="0" dirty="0" err="1"/>
              <a:t>or</a:t>
            </a:r>
            <a:r>
              <a:rPr lang="pl-PL" sz="1200" baseline="0" dirty="0"/>
              <a:t> </a:t>
            </a:r>
            <a:r>
              <a:rPr lang="pl-PL" sz="1200" baseline="0" dirty="0" err="1"/>
              <a:t>institution</a:t>
            </a:r>
            <a:r>
              <a:rPr lang="pl-PL" sz="1200" baseline="0" dirty="0"/>
              <a:t> </a:t>
            </a:r>
            <a:r>
              <a:rPr lang="pl-PL" sz="1200" baseline="0" dirty="0" err="1"/>
              <a:t>implements</a:t>
            </a:r>
            <a:r>
              <a:rPr lang="pl-PL" sz="1200" baseline="0" dirty="0"/>
              <a:t> </a:t>
            </a:r>
            <a:r>
              <a:rPr lang="pl-PL" sz="1200" baseline="0" dirty="0" err="1"/>
              <a:t>the</a:t>
            </a:r>
            <a:r>
              <a:rPr lang="pl-PL" sz="1200" baseline="0" dirty="0"/>
              <a:t> </a:t>
            </a:r>
            <a:r>
              <a:rPr lang="pl-PL" sz="1200" baseline="0" dirty="0" err="1"/>
              <a:t>concept</a:t>
            </a:r>
            <a:r>
              <a:rPr lang="pl-PL" sz="1200" baseline="0" dirty="0"/>
              <a:t> of </a:t>
            </a:r>
            <a:r>
              <a:rPr lang="pl-PL" sz="1200" baseline="0" dirty="0" err="1"/>
              <a:t>work</a:t>
            </a:r>
            <a:r>
              <a:rPr lang="pl-PL" sz="1200" baseline="0" dirty="0"/>
              <a:t> </a:t>
            </a:r>
            <a:r>
              <a:rPr lang="pl-PL" sz="1200" baseline="0" dirty="0" err="1"/>
              <a:t>aimed</a:t>
            </a:r>
            <a:r>
              <a:rPr lang="pl-PL" sz="1200" baseline="0" dirty="0"/>
              <a:t> </a:t>
            </a:r>
            <a:r>
              <a:rPr lang="pl-PL" sz="1200" baseline="0" dirty="0" err="1"/>
              <a:t>at</a:t>
            </a:r>
            <a:r>
              <a:rPr lang="pl-PL" sz="1200" baseline="0" dirty="0"/>
              <a:t> </a:t>
            </a:r>
            <a:r>
              <a:rPr lang="pl-PL" sz="1200" baseline="0" dirty="0" err="1"/>
              <a:t>the</a:t>
            </a:r>
            <a:r>
              <a:rPr lang="pl-PL" sz="1200" baseline="0" dirty="0"/>
              <a:t> </a:t>
            </a:r>
            <a:r>
              <a:rPr lang="pl-PL" sz="1200" baseline="0" dirty="0" err="1"/>
              <a:t>students</a:t>
            </a:r>
            <a:r>
              <a:rPr lang="pl-PL" sz="1200" baseline="0" dirty="0"/>
              <a:t>’ development.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sz="1200" baseline="0" dirty="0" err="1"/>
              <a:t>The</a:t>
            </a:r>
            <a:r>
              <a:rPr lang="pl-PL" sz="1200" baseline="0" dirty="0"/>
              <a:t> </a:t>
            </a:r>
            <a:r>
              <a:rPr lang="pl-PL" sz="1200" baseline="0" dirty="0" err="1"/>
              <a:t>educational</a:t>
            </a:r>
            <a:r>
              <a:rPr lang="pl-PL" sz="1200" baseline="0" dirty="0"/>
              <a:t> </a:t>
            </a:r>
            <a:r>
              <a:rPr lang="pl-PL" sz="1200" baseline="0" dirty="0" err="1"/>
              <a:t>process</a:t>
            </a:r>
            <a:r>
              <a:rPr lang="pl-PL" sz="1200" baseline="0" dirty="0"/>
              <a:t> </a:t>
            </a:r>
            <a:r>
              <a:rPr lang="pl-PL" sz="1200" baseline="0" dirty="0" err="1"/>
              <a:t>is</a:t>
            </a:r>
            <a:r>
              <a:rPr lang="pl-PL" sz="1200" baseline="0" dirty="0"/>
              <a:t> </a:t>
            </a:r>
            <a:r>
              <a:rPr lang="pl-PL" sz="1200" baseline="0" dirty="0" err="1"/>
              <a:t>organised</a:t>
            </a:r>
            <a:r>
              <a:rPr lang="pl-PL" sz="1200" baseline="0" dirty="0"/>
              <a:t> </a:t>
            </a:r>
            <a:r>
              <a:rPr lang="pl-PL" sz="1200" baseline="0" dirty="0" err="1"/>
              <a:t>in</a:t>
            </a:r>
            <a:r>
              <a:rPr lang="pl-PL" sz="1200" baseline="0" dirty="0"/>
              <a:t>  (ORGENAJZD) a </a:t>
            </a:r>
            <a:r>
              <a:rPr lang="pl-PL" sz="1200" baseline="0" dirty="0" err="1"/>
              <a:t>way</a:t>
            </a:r>
            <a:r>
              <a:rPr lang="pl-PL" sz="1200" baseline="0" dirty="0"/>
              <a:t> </a:t>
            </a:r>
            <a:r>
              <a:rPr lang="pl-PL" sz="1200" baseline="0" dirty="0" err="1"/>
              <a:t>supporting</a:t>
            </a:r>
            <a:r>
              <a:rPr lang="pl-PL" sz="1200" baseline="0" dirty="0"/>
              <a:t> learning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sz="1200" baseline="0" dirty="0" err="1"/>
              <a:t>Students</a:t>
            </a:r>
            <a:r>
              <a:rPr lang="pl-PL" sz="1200" baseline="0" dirty="0"/>
              <a:t> </a:t>
            </a:r>
            <a:r>
              <a:rPr lang="pl-PL" sz="1200" baseline="0" dirty="0" err="1"/>
              <a:t>gain</a:t>
            </a:r>
            <a:r>
              <a:rPr lang="pl-PL" sz="1200" baseline="0" dirty="0"/>
              <a:t> </a:t>
            </a:r>
            <a:r>
              <a:rPr lang="pl-PL" sz="1200" baseline="0" dirty="0" err="1"/>
              <a:t>knowledge</a:t>
            </a:r>
            <a:r>
              <a:rPr lang="pl-PL" sz="1200" baseline="0" dirty="0"/>
              <a:t> and </a:t>
            </a:r>
            <a:r>
              <a:rPr lang="pl-PL" sz="1200" baseline="0" dirty="0" err="1"/>
              <a:t>skills</a:t>
            </a:r>
            <a:r>
              <a:rPr lang="pl-PL" sz="1200" baseline="0" dirty="0"/>
              <a:t> </a:t>
            </a:r>
            <a:r>
              <a:rPr lang="pl-PL" sz="1200" baseline="0" dirty="0" err="1"/>
              <a:t>that</a:t>
            </a:r>
            <a:r>
              <a:rPr lang="pl-PL" sz="1200" baseline="0" dirty="0"/>
              <a:t> </a:t>
            </a:r>
            <a:r>
              <a:rPr lang="pl-PL" sz="1200" baseline="0" dirty="0" err="1"/>
              <a:t>are</a:t>
            </a:r>
            <a:r>
              <a:rPr lang="pl-PL" sz="1200" baseline="0" dirty="0"/>
              <a:t> </a:t>
            </a:r>
            <a:r>
              <a:rPr lang="pl-PL" sz="1200" baseline="0" dirty="0" err="1"/>
              <a:t>specified</a:t>
            </a:r>
            <a:r>
              <a:rPr lang="pl-PL" sz="1200" baseline="0" dirty="0"/>
              <a:t> by </a:t>
            </a:r>
            <a:r>
              <a:rPr lang="pl-PL" sz="1200" baseline="0" dirty="0" err="1"/>
              <a:t>the</a:t>
            </a:r>
            <a:r>
              <a:rPr lang="pl-PL" sz="1200" baseline="0" dirty="0"/>
              <a:t> </a:t>
            </a:r>
            <a:r>
              <a:rPr lang="pl-PL" sz="1200" baseline="0" dirty="0" err="1"/>
              <a:t>school</a:t>
            </a:r>
            <a:r>
              <a:rPr lang="pl-PL" sz="1200" baseline="0" dirty="0"/>
              <a:t> curriculum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sz="1200" baseline="0" dirty="0" err="1"/>
              <a:t>Students</a:t>
            </a:r>
            <a:r>
              <a:rPr lang="pl-PL" sz="1200" baseline="0" dirty="0"/>
              <a:t> </a:t>
            </a:r>
            <a:r>
              <a:rPr lang="pl-PL" sz="1200" baseline="0" dirty="0" err="1"/>
              <a:t>are</a:t>
            </a:r>
            <a:r>
              <a:rPr lang="pl-PL" sz="1200" baseline="0" dirty="0"/>
              <a:t> </a:t>
            </a:r>
            <a:r>
              <a:rPr lang="pl-PL" sz="1200" baseline="0" dirty="0" err="1"/>
              <a:t>active</a:t>
            </a:r>
            <a:endParaRPr lang="pl-PL" sz="1200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sz="1200" baseline="0" dirty="0" err="1"/>
              <a:t>Attitudes</a:t>
            </a:r>
            <a:r>
              <a:rPr lang="pl-PL" sz="1200" baseline="0" dirty="0"/>
              <a:t> </a:t>
            </a:r>
            <a:r>
              <a:rPr lang="pl-PL" sz="1200" baseline="0" dirty="0" err="1"/>
              <a:t>are</a:t>
            </a:r>
            <a:r>
              <a:rPr lang="pl-PL" sz="1200" baseline="0" dirty="0"/>
              <a:t> </a:t>
            </a:r>
            <a:r>
              <a:rPr lang="pl-PL" sz="1200" baseline="0" dirty="0" err="1"/>
              <a:t>shaped</a:t>
            </a:r>
            <a:r>
              <a:rPr lang="pl-PL" sz="1200" baseline="0" dirty="0"/>
              <a:t> and </a:t>
            </a:r>
            <a:r>
              <a:rPr lang="pl-PL" sz="1200" baseline="0" dirty="0" err="1"/>
              <a:t>social</a:t>
            </a:r>
            <a:r>
              <a:rPr lang="pl-PL" sz="1200" baseline="0" dirty="0"/>
              <a:t> </a:t>
            </a:r>
            <a:r>
              <a:rPr lang="pl-PL" sz="1200" baseline="0" dirty="0" err="1"/>
              <a:t>norms</a:t>
            </a:r>
            <a:r>
              <a:rPr lang="pl-PL" sz="1200" baseline="0" dirty="0"/>
              <a:t> </a:t>
            </a:r>
            <a:r>
              <a:rPr lang="pl-PL" sz="1200" baseline="0" dirty="0" err="1"/>
              <a:t>are</a:t>
            </a:r>
            <a:r>
              <a:rPr lang="pl-PL" sz="1200" baseline="0" dirty="0"/>
              <a:t> </a:t>
            </a:r>
            <a:r>
              <a:rPr lang="pl-PL" sz="1200" baseline="0" dirty="0" err="1"/>
              <a:t>respected</a:t>
            </a:r>
            <a:endParaRPr lang="pl-PL" sz="1200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sz="1200" baseline="0" dirty="0" err="1"/>
              <a:t>The</a:t>
            </a:r>
            <a:r>
              <a:rPr lang="pl-PL" sz="1200" baseline="0" dirty="0"/>
              <a:t> </a:t>
            </a:r>
            <a:r>
              <a:rPr lang="pl-PL" sz="1200" baseline="0" dirty="0" err="1"/>
              <a:t>school</a:t>
            </a:r>
            <a:r>
              <a:rPr lang="pl-PL" sz="1200" baseline="0" dirty="0"/>
              <a:t> </a:t>
            </a:r>
            <a:r>
              <a:rPr lang="pl-PL" sz="1200" baseline="0" dirty="0" err="1"/>
              <a:t>or</a:t>
            </a:r>
            <a:r>
              <a:rPr lang="pl-PL" sz="1200" baseline="0" dirty="0"/>
              <a:t> </a:t>
            </a:r>
            <a:r>
              <a:rPr lang="pl-PL" sz="1200" baseline="0" dirty="0" err="1"/>
              <a:t>institution</a:t>
            </a:r>
            <a:r>
              <a:rPr lang="pl-PL" sz="1200" baseline="0" dirty="0"/>
              <a:t> </a:t>
            </a:r>
            <a:r>
              <a:rPr lang="pl-PL" sz="1200" baseline="0" dirty="0" err="1"/>
              <a:t>promotes</a:t>
            </a:r>
            <a:r>
              <a:rPr lang="pl-PL" sz="1200" baseline="0" dirty="0"/>
              <a:t> </a:t>
            </a:r>
            <a:r>
              <a:rPr lang="pl-PL" sz="1200" baseline="0" dirty="0" err="1"/>
              <a:t>the</a:t>
            </a:r>
            <a:r>
              <a:rPr lang="pl-PL" sz="1200" baseline="0" dirty="0"/>
              <a:t> </a:t>
            </a:r>
            <a:r>
              <a:rPr lang="pl-PL" sz="1200" baseline="0" dirty="0" err="1"/>
              <a:t>students</a:t>
            </a:r>
            <a:r>
              <a:rPr lang="pl-PL" sz="1200" baseline="0" dirty="0"/>
              <a:t>’ development, </a:t>
            </a:r>
            <a:r>
              <a:rPr lang="pl-PL" sz="1200" baseline="0" dirty="0" err="1"/>
              <a:t>taking</a:t>
            </a:r>
            <a:r>
              <a:rPr lang="pl-PL" sz="1200" baseline="0" dirty="0"/>
              <a:t> </a:t>
            </a:r>
            <a:r>
              <a:rPr lang="pl-PL" sz="1200" baseline="0" dirty="0" err="1"/>
              <a:t>their</a:t>
            </a:r>
            <a:r>
              <a:rPr lang="pl-PL" sz="1200" baseline="0" dirty="0"/>
              <a:t> </a:t>
            </a:r>
            <a:r>
              <a:rPr lang="pl-PL" sz="1200" baseline="0" dirty="0" err="1"/>
              <a:t>individual</a:t>
            </a:r>
            <a:r>
              <a:rPr lang="pl-PL" sz="1200" baseline="0" dirty="0"/>
              <a:t> </a:t>
            </a:r>
            <a:r>
              <a:rPr lang="pl-PL" sz="1200" baseline="0" dirty="0" err="1"/>
              <a:t>situation</a:t>
            </a:r>
            <a:r>
              <a:rPr lang="pl-PL" sz="1200" baseline="0" dirty="0"/>
              <a:t> </a:t>
            </a:r>
            <a:r>
              <a:rPr lang="pl-PL" sz="1200" baseline="0" dirty="0" err="1"/>
              <a:t>into</a:t>
            </a:r>
            <a:r>
              <a:rPr lang="pl-PL" sz="1200" baseline="0" dirty="0"/>
              <a:t> </a:t>
            </a:r>
            <a:r>
              <a:rPr lang="pl-PL" sz="1200" baseline="0" dirty="0" err="1"/>
              <a:t>considertion</a:t>
            </a:r>
            <a:endParaRPr lang="pl-PL" sz="1200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sz="1200" baseline="0" dirty="0" err="1"/>
              <a:t>Teachers</a:t>
            </a:r>
            <a:r>
              <a:rPr lang="pl-PL" sz="1200" baseline="0" dirty="0"/>
              <a:t> </a:t>
            </a:r>
            <a:r>
              <a:rPr lang="pl-PL" sz="1200" baseline="0" dirty="0" err="1"/>
              <a:t>take</a:t>
            </a:r>
            <a:r>
              <a:rPr lang="pl-PL" sz="1200" baseline="0" dirty="0"/>
              <a:t> </a:t>
            </a:r>
            <a:r>
              <a:rPr lang="pl-PL" sz="1200" baseline="0" dirty="0" err="1"/>
              <a:t>active</a:t>
            </a:r>
            <a:r>
              <a:rPr lang="pl-PL" sz="1200" baseline="0" dirty="0"/>
              <a:t> part </a:t>
            </a:r>
            <a:r>
              <a:rPr lang="pl-PL" sz="1200" baseline="0" dirty="0" err="1"/>
              <a:t>in</a:t>
            </a:r>
            <a:r>
              <a:rPr lang="pl-PL" sz="1200" baseline="0" dirty="0"/>
              <a:t> </a:t>
            </a:r>
            <a:r>
              <a:rPr lang="pl-PL" sz="1200" baseline="0" dirty="0" err="1"/>
              <a:t>educational</a:t>
            </a:r>
            <a:r>
              <a:rPr lang="pl-PL" sz="1200" baseline="0" dirty="0"/>
              <a:t> </a:t>
            </a:r>
            <a:r>
              <a:rPr lang="pl-PL" sz="1200" baseline="0" dirty="0" err="1"/>
              <a:t>processes</a:t>
            </a:r>
            <a:r>
              <a:rPr lang="pl-PL" sz="1200" baseline="0" dirty="0"/>
              <a:t>’ </a:t>
            </a:r>
            <a:r>
              <a:rPr lang="pl-PL" sz="1200" baseline="0" dirty="0" err="1"/>
              <a:t>planning</a:t>
            </a:r>
            <a:r>
              <a:rPr lang="pl-PL" sz="1200" baseline="0" dirty="0"/>
              <a:t> and </a:t>
            </a:r>
            <a:r>
              <a:rPr lang="pl-PL" sz="1200" baseline="0" dirty="0" err="1"/>
              <a:t>implementation</a:t>
            </a:r>
            <a:endParaRPr lang="pl-PL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/>
              <a:t>Wymagania wobec szkół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200" dirty="0"/>
              <a:t>Szkoła lub placówka realizuje koncepcję pracy ukierunkowaną na rozwój uczniów.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200" dirty="0"/>
              <a:t>Procesy edukacyjne są zorganizowane w sposób sprzyjający uczeniu się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200" dirty="0"/>
              <a:t>Uczniowie nabywają wiadomości i umiejętności określone w podstawie programowej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200" dirty="0"/>
              <a:t>Uczniowie są aktywni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200" dirty="0"/>
              <a:t>Kształtowane są postawy i respektowane normy społeczne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200" dirty="0"/>
              <a:t>Szkoła lub placówka wspomaga rozwój uczniów, uwzględniając ich indywidualną sytuację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200" dirty="0"/>
              <a:t>Nauczyciele współpracują w planowaniu i realizowaniu procesów edukacyjnych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/>
          </a:p>
          <a:p>
            <a:endParaRPr lang="pl-PL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pl-PL" sz="1200" dirty="0" err="1"/>
              <a:t>The</a:t>
            </a:r>
            <a:r>
              <a:rPr lang="pl-PL" sz="1200" dirty="0"/>
              <a:t> </a:t>
            </a:r>
            <a:r>
              <a:rPr lang="pl-PL" sz="1200" dirty="0" err="1"/>
              <a:t>value</a:t>
            </a:r>
            <a:r>
              <a:rPr lang="pl-PL" sz="1200" dirty="0"/>
              <a:t> of </a:t>
            </a:r>
            <a:r>
              <a:rPr lang="pl-PL" sz="1200" dirty="0" err="1"/>
              <a:t>education</a:t>
            </a:r>
            <a:r>
              <a:rPr lang="pl-PL" sz="1200" dirty="0"/>
              <a:t> </a:t>
            </a:r>
            <a:r>
              <a:rPr lang="pl-PL" sz="1200" dirty="0" err="1"/>
              <a:t>is</a:t>
            </a:r>
            <a:r>
              <a:rPr lang="pl-PL" sz="1200" dirty="0"/>
              <a:t> </a:t>
            </a:r>
            <a:r>
              <a:rPr lang="pl-PL" sz="1200" dirty="0" err="1"/>
              <a:t>promoted</a:t>
            </a:r>
            <a:endParaRPr lang="pl-PL" sz="1200" dirty="0"/>
          </a:p>
          <a:p>
            <a:pPr marL="457200" indent="-457200">
              <a:buFont typeface="+mj-lt"/>
              <a:buAutoNum type="arabicPeriod" startAt="8"/>
            </a:pPr>
            <a:r>
              <a:rPr lang="pl-PL" sz="1200" dirty="0" err="1"/>
              <a:t>Parents</a:t>
            </a:r>
            <a:r>
              <a:rPr lang="pl-PL" sz="1200" dirty="0"/>
              <a:t> </a:t>
            </a:r>
            <a:r>
              <a:rPr lang="pl-PL" sz="1200" dirty="0" err="1"/>
              <a:t>are</a:t>
            </a:r>
            <a:r>
              <a:rPr lang="pl-PL" sz="1200" baseline="0" dirty="0"/>
              <a:t> </a:t>
            </a:r>
            <a:r>
              <a:rPr lang="pl-PL" sz="1200" baseline="0" dirty="0" err="1"/>
              <a:t>the</a:t>
            </a:r>
            <a:r>
              <a:rPr lang="pl-PL" sz="1200" baseline="0" dirty="0"/>
              <a:t> partners of </a:t>
            </a:r>
            <a:r>
              <a:rPr lang="pl-PL" sz="1200" baseline="0" dirty="0" err="1"/>
              <a:t>the</a:t>
            </a:r>
            <a:r>
              <a:rPr lang="pl-PL" sz="1200" baseline="0" dirty="0"/>
              <a:t> </a:t>
            </a:r>
            <a:r>
              <a:rPr lang="pl-PL" sz="1200" baseline="0" dirty="0" err="1"/>
              <a:t>school</a:t>
            </a:r>
            <a:r>
              <a:rPr lang="pl-PL" sz="1200" baseline="0" dirty="0"/>
              <a:t> </a:t>
            </a:r>
            <a:r>
              <a:rPr lang="pl-PL" sz="1200" baseline="0" dirty="0" err="1"/>
              <a:t>or</a:t>
            </a:r>
            <a:r>
              <a:rPr lang="pl-PL" sz="1200" baseline="0" dirty="0"/>
              <a:t> </a:t>
            </a:r>
            <a:r>
              <a:rPr lang="pl-PL" sz="1200" baseline="0" dirty="0" err="1"/>
              <a:t>institution</a:t>
            </a:r>
            <a:endParaRPr lang="pl-PL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institution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community resources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mutual development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pl-PL" sz="1200" baseline="0" dirty="0" err="1"/>
              <a:t>The</a:t>
            </a:r>
            <a:r>
              <a:rPr lang="pl-PL" sz="1200" baseline="0" dirty="0"/>
              <a:t> </a:t>
            </a:r>
            <a:r>
              <a:rPr lang="pl-PL" sz="1200" baseline="0" dirty="0" err="1"/>
              <a:t>analysis</a:t>
            </a:r>
            <a:r>
              <a:rPr lang="pl-PL" sz="1200" baseline="0" dirty="0"/>
              <a:t> of </a:t>
            </a:r>
            <a:r>
              <a:rPr lang="pl-PL" sz="1200" baseline="0" dirty="0" err="1"/>
              <a:t>the</a:t>
            </a:r>
            <a:r>
              <a:rPr lang="pl-PL" sz="1200" baseline="0" dirty="0"/>
              <a:t> </a:t>
            </a:r>
            <a:r>
              <a:rPr lang="pl-PL" sz="1200" baseline="0" dirty="0" err="1"/>
              <a:t>standarized</a:t>
            </a:r>
            <a:r>
              <a:rPr lang="pl-PL" sz="1200" baseline="0" dirty="0"/>
              <a:t> (STENDERAIZD) </a:t>
            </a:r>
            <a:r>
              <a:rPr lang="pl-PL" sz="1200" baseline="0" dirty="0" err="1"/>
              <a:t>external</a:t>
            </a:r>
            <a:r>
              <a:rPr lang="pl-PL" sz="1200" baseline="0" dirty="0"/>
              <a:t> </a:t>
            </a:r>
            <a:r>
              <a:rPr lang="pl-PL" sz="1200" baseline="0" dirty="0" err="1"/>
              <a:t>exams</a:t>
            </a:r>
            <a:r>
              <a:rPr lang="pl-PL" sz="1200" baseline="0" dirty="0"/>
              <a:t> </a:t>
            </a:r>
            <a:r>
              <a:rPr lang="pl-PL" sz="1200" baseline="0" dirty="0" err="1"/>
              <a:t>results</a:t>
            </a:r>
            <a:r>
              <a:rPr lang="pl-PL" sz="1200" baseline="0" dirty="0"/>
              <a:t> (</a:t>
            </a:r>
            <a:r>
              <a:rPr lang="pl-PL" sz="1200" baseline="0" dirty="0" err="1"/>
              <a:t>primary</a:t>
            </a:r>
            <a:r>
              <a:rPr lang="pl-PL" sz="1200" baseline="0" dirty="0"/>
              <a:t> </a:t>
            </a:r>
            <a:r>
              <a:rPr lang="pl-PL" sz="1200" baseline="0" dirty="0" err="1"/>
              <a:t>school</a:t>
            </a:r>
            <a:r>
              <a:rPr lang="pl-PL" sz="1200" baseline="0" dirty="0"/>
              <a:t>, junior-high </a:t>
            </a:r>
            <a:r>
              <a:rPr lang="pl-PL" sz="1200" baseline="0" dirty="0" err="1"/>
              <a:t>school</a:t>
            </a:r>
            <a:r>
              <a:rPr lang="pl-PL" sz="1200" baseline="0" dirty="0"/>
              <a:t>, high </a:t>
            </a:r>
            <a:r>
              <a:rPr lang="pl-PL" sz="1200" baseline="0" dirty="0" err="1"/>
              <a:t>school</a:t>
            </a:r>
            <a:r>
              <a:rPr lang="pl-PL" sz="1200" baseline="0" dirty="0"/>
              <a:t> </a:t>
            </a:r>
            <a:r>
              <a:rPr lang="pl-PL" sz="1200" baseline="0" dirty="0" err="1"/>
              <a:t>leaving</a:t>
            </a:r>
            <a:r>
              <a:rPr lang="pl-PL" sz="1200" baseline="0" dirty="0"/>
              <a:t> </a:t>
            </a:r>
            <a:r>
              <a:rPr lang="pl-PL" sz="1200" baseline="0" dirty="0" err="1"/>
              <a:t>exams</a:t>
            </a:r>
            <a:r>
              <a:rPr lang="pl-PL" sz="1200" baseline="0" dirty="0"/>
              <a:t> and </a:t>
            </a:r>
            <a:r>
              <a:rPr lang="pl-PL" sz="1200" baseline="0" dirty="0" err="1"/>
              <a:t>vocational</a:t>
            </a:r>
            <a:r>
              <a:rPr lang="pl-PL" sz="1200" baseline="0" dirty="0"/>
              <a:t> </a:t>
            </a:r>
            <a:r>
              <a:rPr lang="pl-PL" sz="1200" baseline="0" dirty="0" err="1"/>
              <a:t>qualification</a:t>
            </a:r>
            <a:r>
              <a:rPr lang="pl-PL" sz="1200" baseline="0" dirty="0"/>
              <a:t> </a:t>
            </a:r>
            <a:r>
              <a:rPr lang="pl-PL" sz="1200" baseline="0" dirty="0" err="1"/>
              <a:t>exam</a:t>
            </a:r>
            <a:r>
              <a:rPr lang="pl-PL" sz="1200" baseline="0" dirty="0"/>
              <a:t>) and </a:t>
            </a:r>
            <a:r>
              <a:rPr lang="pl-PL" sz="1200" baseline="0" dirty="0" err="1"/>
              <a:t>other</a:t>
            </a:r>
            <a:r>
              <a:rPr lang="pl-PL" sz="1200" baseline="0" dirty="0"/>
              <a:t> </a:t>
            </a:r>
            <a:r>
              <a:rPr lang="pl-PL" sz="1200" baseline="0" dirty="0" err="1"/>
              <a:t>internal</a:t>
            </a:r>
            <a:r>
              <a:rPr lang="pl-PL" sz="1200" baseline="0" dirty="0"/>
              <a:t>/</a:t>
            </a:r>
            <a:r>
              <a:rPr lang="pl-PL" sz="1200" baseline="0" dirty="0" err="1"/>
              <a:t>external</a:t>
            </a:r>
            <a:r>
              <a:rPr lang="pl-PL" sz="1200" baseline="0" dirty="0"/>
              <a:t> </a:t>
            </a:r>
            <a:r>
              <a:rPr lang="pl-PL" sz="1200" baseline="0" dirty="0" err="1"/>
              <a:t>evaluation</a:t>
            </a:r>
            <a:r>
              <a:rPr lang="pl-PL" sz="1200" baseline="0" dirty="0"/>
              <a:t> </a:t>
            </a:r>
            <a:r>
              <a:rPr lang="pl-PL" sz="1200" baseline="0" dirty="0" err="1"/>
              <a:t>results</a:t>
            </a:r>
            <a:r>
              <a:rPr lang="pl-PL" sz="1200" baseline="0" dirty="0"/>
              <a:t> </a:t>
            </a:r>
            <a:r>
              <a:rPr lang="pl-PL" sz="1200" baseline="0" dirty="0" err="1"/>
              <a:t>are</a:t>
            </a:r>
            <a:r>
              <a:rPr lang="pl-PL" sz="1200" baseline="0" dirty="0"/>
              <a:t> </a:t>
            </a:r>
            <a:r>
              <a:rPr lang="pl-PL" sz="1200" baseline="0" dirty="0" err="1"/>
              <a:t>taken</a:t>
            </a:r>
            <a:r>
              <a:rPr lang="pl-PL" sz="1200" baseline="0" dirty="0"/>
              <a:t> </a:t>
            </a:r>
            <a:r>
              <a:rPr lang="pl-PL" sz="1200" baseline="0" dirty="0" err="1"/>
              <a:t>into</a:t>
            </a:r>
            <a:r>
              <a:rPr lang="pl-PL" sz="1200" baseline="0" dirty="0"/>
              <a:t> </a:t>
            </a:r>
            <a:r>
              <a:rPr lang="pl-PL" sz="1200" baseline="0" dirty="0" err="1"/>
              <a:t>consideration</a:t>
            </a:r>
            <a:r>
              <a:rPr lang="pl-PL" sz="1200" baseline="0" dirty="0"/>
              <a:t> by </a:t>
            </a:r>
            <a:r>
              <a:rPr lang="pl-PL" sz="1200" baseline="0" dirty="0" err="1"/>
              <a:t>the</a:t>
            </a:r>
            <a:r>
              <a:rPr lang="pl-PL" sz="1200" baseline="0" dirty="0"/>
              <a:t> </a:t>
            </a:r>
            <a:r>
              <a:rPr lang="pl-PL" sz="1200" baseline="0" dirty="0" err="1"/>
              <a:t>school</a:t>
            </a:r>
            <a:r>
              <a:rPr lang="pl-PL" sz="1200" baseline="0" dirty="0"/>
              <a:t> </a:t>
            </a:r>
            <a:r>
              <a:rPr lang="pl-PL" sz="1200" baseline="0" dirty="0" err="1"/>
              <a:t>or</a:t>
            </a:r>
            <a:r>
              <a:rPr lang="pl-PL" sz="1200" baseline="0" dirty="0"/>
              <a:t> </a:t>
            </a:r>
            <a:r>
              <a:rPr lang="pl-PL" sz="1200" baseline="0" dirty="0" err="1"/>
              <a:t>institution</a:t>
            </a:r>
            <a:r>
              <a:rPr lang="pl-PL" sz="1200" baseline="0" dirty="0"/>
              <a:t> </a:t>
            </a:r>
            <a:r>
              <a:rPr lang="pl-PL" sz="1200" baseline="0" dirty="0" err="1"/>
              <a:t>while</a:t>
            </a:r>
            <a:r>
              <a:rPr lang="pl-PL" sz="1200" baseline="0" dirty="0"/>
              <a:t> </a:t>
            </a:r>
            <a:r>
              <a:rPr lang="pl-PL" sz="1200" baseline="0" dirty="0" err="1"/>
              <a:t>organising</a:t>
            </a:r>
            <a:r>
              <a:rPr lang="pl-PL" sz="1200" baseline="0" dirty="0"/>
              <a:t> </a:t>
            </a:r>
            <a:r>
              <a:rPr lang="pl-PL" sz="1200" baseline="0" dirty="0" err="1"/>
              <a:t>the</a:t>
            </a:r>
            <a:r>
              <a:rPr lang="pl-PL" sz="1200" baseline="0" dirty="0"/>
              <a:t> </a:t>
            </a:r>
            <a:r>
              <a:rPr lang="pl-PL" sz="1200" baseline="0" dirty="0" err="1"/>
              <a:t>educational</a:t>
            </a:r>
            <a:r>
              <a:rPr lang="pl-PL" sz="1200" baseline="0" dirty="0"/>
              <a:t> </a:t>
            </a:r>
            <a:r>
              <a:rPr lang="pl-PL" sz="1200" baseline="0" dirty="0" err="1"/>
              <a:t>process</a:t>
            </a:r>
            <a:endParaRPr lang="pl-PL" sz="1200" baseline="0" dirty="0"/>
          </a:p>
          <a:p>
            <a:pPr marL="457200" indent="-457200">
              <a:buFont typeface="+mj-lt"/>
              <a:buAutoNum type="arabicPeriod" startAt="8"/>
            </a:pPr>
            <a:r>
              <a:rPr lang="pl-PL" sz="1200" baseline="0" dirty="0" err="1"/>
              <a:t>The</a:t>
            </a:r>
            <a:r>
              <a:rPr lang="pl-PL" sz="1200" baseline="0" dirty="0"/>
              <a:t> management of </a:t>
            </a:r>
            <a:r>
              <a:rPr lang="pl-PL" sz="1200" baseline="0" dirty="0" err="1"/>
              <a:t>the</a:t>
            </a:r>
            <a:r>
              <a:rPr lang="pl-PL" sz="1200" baseline="0" dirty="0"/>
              <a:t> </a:t>
            </a:r>
            <a:r>
              <a:rPr lang="pl-PL" sz="1200" baseline="0" dirty="0" err="1"/>
              <a:t>school</a:t>
            </a:r>
            <a:r>
              <a:rPr lang="pl-PL" sz="1200" baseline="0" dirty="0"/>
              <a:t> </a:t>
            </a:r>
            <a:r>
              <a:rPr lang="pl-PL" sz="1200" baseline="0" dirty="0" err="1"/>
              <a:t>or</a:t>
            </a:r>
            <a:r>
              <a:rPr lang="pl-PL" sz="1200" baseline="0" dirty="0"/>
              <a:t> </a:t>
            </a:r>
            <a:r>
              <a:rPr lang="pl-PL" sz="1200" baseline="0" dirty="0" err="1"/>
              <a:t>institution</a:t>
            </a:r>
            <a:r>
              <a:rPr lang="pl-PL" sz="1200" baseline="0" dirty="0"/>
              <a:t> </a:t>
            </a:r>
            <a:r>
              <a:rPr lang="pl-PL" sz="1200" baseline="0" dirty="0" err="1"/>
              <a:t>fosters</a:t>
            </a:r>
            <a:r>
              <a:rPr lang="pl-PL" sz="1200" baseline="0" dirty="0"/>
              <a:t> </a:t>
            </a:r>
            <a:r>
              <a:rPr lang="pl-PL" sz="1200" baseline="0" dirty="0" err="1"/>
              <a:t>their</a:t>
            </a:r>
            <a:r>
              <a:rPr lang="pl-PL" sz="1200" baseline="0" dirty="0"/>
              <a:t> development</a:t>
            </a:r>
          </a:p>
          <a:p>
            <a:pPr marL="457200" indent="-457200">
              <a:buFont typeface="+mj-lt"/>
              <a:buAutoNum type="arabicPeriod" startAt="8"/>
            </a:pPr>
            <a:endParaRPr lang="pl-PL" sz="1200" dirty="0"/>
          </a:p>
          <a:p>
            <a:pPr marL="457200" indent="-457200">
              <a:buFont typeface="+mj-lt"/>
              <a:buNone/>
            </a:pPr>
            <a:r>
              <a:rPr lang="pl-PL" sz="1200" dirty="0"/>
              <a:t>8.       Promowana jest wartość edukacji</a:t>
            </a:r>
          </a:p>
          <a:p>
            <a:pPr marL="457200" indent="-457200">
              <a:buFont typeface="+mj-lt"/>
              <a:buNone/>
            </a:pPr>
            <a:r>
              <a:rPr lang="pl-PL" sz="1200" dirty="0"/>
              <a:t>9.       Rodzice są partnerami szkoły lub placówki</a:t>
            </a:r>
          </a:p>
          <a:p>
            <a:pPr marL="457200" indent="-457200">
              <a:buFont typeface="+mj-lt"/>
              <a:buNone/>
            </a:pPr>
            <a:r>
              <a:rPr lang="pl-PL" sz="1200" dirty="0"/>
              <a:t>10.     Wykorzystywane są zasoby szkoły lub placówki oraz środowiska na rzecz wzajemnego rozwoju </a:t>
            </a:r>
          </a:p>
          <a:p>
            <a:pPr marL="457200" indent="-457200">
              <a:buFont typeface="+mj-lt"/>
              <a:buNone/>
            </a:pPr>
            <a:r>
              <a:rPr lang="pl-PL" sz="1200" dirty="0"/>
              <a:t>11.      Szkoła lub placówka, organizując procesy edukacyjne, uwzględnia wnioski z analizy wyników sprawdzianu, egzaminu gimnazjalnego, egzaminu maturalnego i egzaminu potwierdzającego kwalifikacje w zawodzie oraz innych badań zewnętrznych i wewnętrznych</a:t>
            </a:r>
          </a:p>
          <a:p>
            <a:pPr marL="457200" indent="-457200">
              <a:buFont typeface="+mj-lt"/>
              <a:buNone/>
            </a:pPr>
            <a:r>
              <a:rPr lang="pl-PL" sz="1200" dirty="0"/>
              <a:t>12.     Zarządzanie szkołą lub placówką służy jej rozwojowi</a:t>
            </a:r>
          </a:p>
          <a:p>
            <a:pPr marL="457200" indent="-457200">
              <a:buFont typeface="+mj-lt"/>
              <a:buAutoNum type="arabicPeriod" startAt="8"/>
            </a:pPr>
            <a:endParaRPr lang="pl-PL" sz="1200" dirty="0"/>
          </a:p>
          <a:p>
            <a:endParaRPr lang="pl-PL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Two</a:t>
            </a:r>
            <a:r>
              <a:rPr lang="pl-PL" dirty="0"/>
              <a:t> </a:t>
            </a:r>
            <a:r>
              <a:rPr lang="pl-PL" dirty="0" err="1"/>
              <a:t>levels</a:t>
            </a:r>
            <a:r>
              <a:rPr lang="pl-PL" baseline="0" dirty="0"/>
              <a:t> of </a:t>
            </a:r>
            <a:r>
              <a:rPr lang="pl-PL" baseline="0" dirty="0" err="1"/>
              <a:t>meeting</a:t>
            </a:r>
            <a:r>
              <a:rPr lang="pl-PL" baseline="0" dirty="0"/>
              <a:t> </a:t>
            </a:r>
            <a:r>
              <a:rPr lang="pl-PL" baseline="0" dirty="0" err="1"/>
              <a:t>the</a:t>
            </a:r>
            <a:r>
              <a:rPr lang="pl-PL" baseline="0" dirty="0"/>
              <a:t> </a:t>
            </a:r>
            <a:r>
              <a:rPr lang="pl-PL" baseline="0" dirty="0" err="1"/>
              <a:t>requirements</a:t>
            </a:r>
            <a:endParaRPr lang="pl-PL" baseline="0" dirty="0"/>
          </a:p>
          <a:p>
            <a:r>
              <a:rPr lang="pl-PL" baseline="0" dirty="0"/>
              <a:t>BASIC</a:t>
            </a:r>
          </a:p>
          <a:p>
            <a:pPr>
              <a:buFont typeface="Arial" pitchFamily="34" charset="0"/>
              <a:buChar char="•"/>
            </a:pPr>
            <a:r>
              <a:rPr lang="pl-PL" baseline="0" dirty="0"/>
              <a:t> </a:t>
            </a:r>
            <a:r>
              <a:rPr lang="pl-PL" baseline="0" dirty="0" err="1"/>
              <a:t>certifying</a:t>
            </a:r>
            <a:r>
              <a:rPr lang="pl-PL" baseline="0" dirty="0"/>
              <a:t> </a:t>
            </a:r>
            <a:r>
              <a:rPr lang="pl-PL" baseline="0" dirty="0" err="1"/>
              <a:t>that</a:t>
            </a:r>
            <a:r>
              <a:rPr lang="pl-PL" baseline="0" dirty="0"/>
              <a:t> </a:t>
            </a:r>
            <a:r>
              <a:rPr lang="pl-PL" baseline="0" dirty="0" err="1"/>
              <a:t>the</a:t>
            </a:r>
            <a:r>
              <a:rPr lang="pl-PL" baseline="0" dirty="0"/>
              <a:t> </a:t>
            </a:r>
            <a:r>
              <a:rPr lang="pl-PL" baseline="0" dirty="0" err="1"/>
              <a:t>educational</a:t>
            </a:r>
            <a:r>
              <a:rPr lang="pl-PL" baseline="0" dirty="0"/>
              <a:t> </a:t>
            </a:r>
            <a:r>
              <a:rPr lang="pl-PL" baseline="0" dirty="0" err="1"/>
              <a:t>process</a:t>
            </a:r>
            <a:r>
              <a:rPr lang="pl-PL" baseline="0" dirty="0"/>
              <a:t> </a:t>
            </a:r>
            <a:r>
              <a:rPr lang="pl-PL" baseline="0" dirty="0" err="1"/>
              <a:t>is</a:t>
            </a:r>
            <a:r>
              <a:rPr lang="pl-PL" baseline="0" dirty="0"/>
              <a:t> </a:t>
            </a:r>
            <a:r>
              <a:rPr lang="pl-PL" baseline="0" dirty="0" err="1"/>
              <a:t>conducted</a:t>
            </a:r>
            <a:r>
              <a:rPr lang="pl-PL" baseline="0" dirty="0"/>
              <a:t> </a:t>
            </a:r>
            <a:r>
              <a:rPr lang="pl-PL" baseline="0" dirty="0" err="1"/>
              <a:t>in</a:t>
            </a:r>
            <a:r>
              <a:rPr lang="pl-PL" baseline="0" dirty="0"/>
              <a:t> a </a:t>
            </a:r>
            <a:r>
              <a:rPr lang="pl-PL" baseline="0" dirty="0" err="1"/>
              <a:t>proper</a:t>
            </a:r>
            <a:r>
              <a:rPr lang="pl-PL" baseline="0" dirty="0"/>
              <a:t> </a:t>
            </a:r>
            <a:r>
              <a:rPr lang="pl-PL" baseline="0" dirty="0" err="1"/>
              <a:t>way</a:t>
            </a:r>
            <a:r>
              <a:rPr lang="pl-PL" baseline="0" dirty="0"/>
              <a:t>, </a:t>
            </a:r>
            <a:r>
              <a:rPr lang="pl-PL" baseline="0" dirty="0" err="1"/>
              <a:t>enabling</a:t>
            </a:r>
            <a:r>
              <a:rPr lang="pl-PL" baseline="0" dirty="0"/>
              <a:t> </a:t>
            </a:r>
            <a:r>
              <a:rPr lang="pl-PL" baseline="0" dirty="0" err="1"/>
              <a:t>each</a:t>
            </a:r>
            <a:r>
              <a:rPr lang="pl-PL" baseline="0" dirty="0"/>
              <a:t> student to </a:t>
            </a:r>
            <a:r>
              <a:rPr lang="pl-PL" baseline="0" dirty="0" err="1"/>
              <a:t>develop</a:t>
            </a:r>
            <a:r>
              <a:rPr lang="pl-PL" baseline="0" dirty="0"/>
              <a:t> and </a:t>
            </a:r>
            <a:r>
              <a:rPr lang="pl-PL" baseline="0" dirty="0" err="1"/>
              <a:t>each</a:t>
            </a:r>
            <a:r>
              <a:rPr lang="pl-PL" baseline="0" dirty="0"/>
              <a:t> </a:t>
            </a:r>
            <a:r>
              <a:rPr lang="pl-PL" baseline="0" dirty="0" err="1"/>
              <a:t>school</a:t>
            </a:r>
            <a:r>
              <a:rPr lang="pl-PL" baseline="0" dirty="0"/>
              <a:t>/</a:t>
            </a:r>
            <a:r>
              <a:rPr lang="pl-PL" baseline="0" dirty="0" err="1"/>
              <a:t>institution</a:t>
            </a:r>
            <a:r>
              <a:rPr lang="pl-PL" baseline="0" dirty="0"/>
              <a:t> to </a:t>
            </a:r>
            <a:r>
              <a:rPr lang="pl-PL" baseline="0" dirty="0" err="1"/>
              <a:t>increase</a:t>
            </a:r>
            <a:r>
              <a:rPr lang="pl-PL" baseline="0" dirty="0"/>
              <a:t> </a:t>
            </a:r>
            <a:r>
              <a:rPr lang="pl-PL" baseline="0" dirty="0" err="1"/>
              <a:t>their</a:t>
            </a:r>
            <a:r>
              <a:rPr lang="pl-PL" baseline="0" dirty="0"/>
              <a:t> </a:t>
            </a:r>
            <a:r>
              <a:rPr lang="pl-PL" baseline="0" dirty="0" err="1"/>
              <a:t>activity</a:t>
            </a:r>
            <a:r>
              <a:rPr lang="pl-PL" baseline="0" dirty="0"/>
              <a:t>;</a:t>
            </a:r>
          </a:p>
          <a:p>
            <a:pPr>
              <a:buFont typeface="Arial" pitchFamily="34" charset="0"/>
              <a:buNone/>
            </a:pPr>
            <a:r>
              <a:rPr lang="pl-PL" baseline="0" dirty="0"/>
              <a:t>HIGH</a:t>
            </a:r>
          </a:p>
          <a:p>
            <a:pPr>
              <a:buFont typeface="Arial" pitchFamily="34" charset="0"/>
              <a:buChar char="•"/>
            </a:pPr>
            <a:r>
              <a:rPr lang="pl-PL" baseline="0" dirty="0"/>
              <a:t> </a:t>
            </a:r>
            <a:r>
              <a:rPr lang="pl-PL" baseline="0" dirty="0" err="1"/>
              <a:t>certifying</a:t>
            </a:r>
            <a:r>
              <a:rPr lang="pl-PL" baseline="0" dirty="0"/>
              <a:t> high </a:t>
            </a:r>
            <a:r>
              <a:rPr lang="pl-PL" baseline="0" dirty="0" err="1"/>
              <a:t>efectiveness</a:t>
            </a:r>
            <a:r>
              <a:rPr lang="pl-PL" baseline="0" dirty="0"/>
              <a:t> of </a:t>
            </a:r>
            <a:r>
              <a:rPr lang="pl-PL" baseline="0" dirty="0" err="1"/>
              <a:t>the</a:t>
            </a:r>
            <a:r>
              <a:rPr lang="pl-PL" baseline="0" dirty="0"/>
              <a:t> </a:t>
            </a:r>
            <a:r>
              <a:rPr lang="pl-PL" baseline="0" dirty="0" err="1"/>
              <a:t>activities</a:t>
            </a:r>
            <a:r>
              <a:rPr lang="pl-PL" baseline="0" dirty="0"/>
              <a:t> </a:t>
            </a:r>
            <a:r>
              <a:rPr lang="pl-PL" baseline="0" dirty="0" err="1"/>
              <a:t>undertaken</a:t>
            </a:r>
            <a:r>
              <a:rPr lang="pl-PL" baseline="0" dirty="0"/>
              <a:t> by </a:t>
            </a:r>
            <a:r>
              <a:rPr lang="pl-PL" baseline="0" dirty="0" err="1"/>
              <a:t>the</a:t>
            </a:r>
            <a:r>
              <a:rPr lang="pl-PL" baseline="0" dirty="0"/>
              <a:t> </a:t>
            </a:r>
            <a:r>
              <a:rPr lang="pl-PL" baseline="0" dirty="0" err="1"/>
              <a:t>school</a:t>
            </a:r>
            <a:r>
              <a:rPr lang="pl-PL" baseline="0" dirty="0"/>
              <a:t>/</a:t>
            </a:r>
            <a:r>
              <a:rPr lang="pl-PL" baseline="0" dirty="0" err="1"/>
              <a:t>institution</a:t>
            </a:r>
            <a:r>
              <a:rPr lang="pl-PL" baseline="0" dirty="0"/>
              <a:t>, </a:t>
            </a:r>
            <a:r>
              <a:rPr lang="pl-PL" baseline="0" dirty="0" err="1"/>
              <a:t>confirmed</a:t>
            </a:r>
            <a:r>
              <a:rPr lang="pl-PL" baseline="0" dirty="0"/>
              <a:t> (KONFEMD) by </a:t>
            </a:r>
            <a:r>
              <a:rPr lang="pl-PL" baseline="0" dirty="0" err="1"/>
              <a:t>educational</a:t>
            </a:r>
            <a:r>
              <a:rPr lang="pl-PL" baseline="0" dirty="0"/>
              <a:t> </a:t>
            </a:r>
            <a:r>
              <a:rPr lang="pl-PL" baseline="0" dirty="0" err="1"/>
              <a:t>results</a:t>
            </a:r>
            <a:r>
              <a:rPr lang="pl-PL" baseline="0" dirty="0"/>
              <a:t>, </a:t>
            </a:r>
            <a:r>
              <a:rPr lang="pl-PL" baseline="0" dirty="0" err="1"/>
              <a:t>positive</a:t>
            </a:r>
            <a:r>
              <a:rPr lang="pl-PL" baseline="0" dirty="0"/>
              <a:t> </a:t>
            </a:r>
            <a:r>
              <a:rPr lang="pl-PL" baseline="0" dirty="0" err="1"/>
              <a:t>perception</a:t>
            </a:r>
            <a:r>
              <a:rPr lang="pl-PL" baseline="0" dirty="0"/>
              <a:t> by </a:t>
            </a:r>
            <a:r>
              <a:rPr lang="pl-PL" baseline="0" dirty="0" err="1"/>
              <a:t>the</a:t>
            </a:r>
            <a:r>
              <a:rPr lang="pl-PL" baseline="0" dirty="0"/>
              <a:t> community and </a:t>
            </a:r>
            <a:r>
              <a:rPr lang="pl-PL" baseline="0" dirty="0" err="1"/>
              <a:t>the</a:t>
            </a:r>
            <a:r>
              <a:rPr lang="pl-PL" baseline="0" dirty="0"/>
              <a:t> </a:t>
            </a:r>
            <a:r>
              <a:rPr lang="pl-PL" baseline="0" dirty="0" err="1"/>
              <a:t>school</a:t>
            </a:r>
            <a:r>
              <a:rPr lang="pl-PL" baseline="0" dirty="0"/>
              <a:t>/</a:t>
            </a:r>
            <a:r>
              <a:rPr lang="pl-PL" baseline="0" dirty="0" err="1"/>
              <a:t>institution’s</a:t>
            </a:r>
            <a:r>
              <a:rPr lang="pl-PL" baseline="0" dirty="0"/>
              <a:t> development.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1200" dirty="0"/>
              <a:t>Dwa poziomy spełniania wymagań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dirty="0"/>
              <a:t>PODSTAWOWY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świadczy o prawidłowym przebiegu procesów kształcenia, wychowania i opieki umożliwiającym każdemu uczniowi rozwój, a szkole/placówce doskonalenie swojej pracy;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dirty="0"/>
              <a:t>WYSOKI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świadczy o wysokiej skuteczności działań, wyrażanej efektami kształcenia i wychowania, pozytywnym postrzeganiem szkoły lub placówki oraz jej rozwojem i uspołecznieniem.</a:t>
            </a:r>
            <a:endParaRPr lang="pl-PL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l-PL" dirty="0"/>
          </a:p>
          <a:p>
            <a:pPr>
              <a:buFont typeface="Arial" pitchFamily="34" charset="0"/>
              <a:buNone/>
            </a:pPr>
            <a:endParaRPr lang="pl-PL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In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process</a:t>
            </a:r>
            <a:r>
              <a:rPr lang="pl-PL" dirty="0"/>
              <a:t> of </a:t>
            </a:r>
            <a:r>
              <a:rPr lang="pl-PL" dirty="0" err="1"/>
              <a:t>evaluation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information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to be </a:t>
            </a:r>
            <a:r>
              <a:rPr lang="pl-PL" dirty="0" err="1"/>
              <a:t>confirmed</a:t>
            </a:r>
            <a:r>
              <a:rPr lang="pl-PL" dirty="0"/>
              <a:t> (KONFEMD) by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involved</a:t>
            </a:r>
            <a:r>
              <a:rPr lang="pl-PL" dirty="0"/>
              <a:t> </a:t>
            </a:r>
            <a:r>
              <a:rPr lang="pl-PL" dirty="0" err="1"/>
              <a:t>groups</a:t>
            </a:r>
            <a:r>
              <a:rPr lang="pl-PL" dirty="0"/>
              <a:t>, to </a:t>
            </a:r>
            <a:r>
              <a:rPr lang="pl-PL" dirty="0" err="1"/>
              <a:t>prove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information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true</a:t>
            </a:r>
            <a:r>
              <a:rPr lang="pl-PL" dirty="0"/>
              <a:t>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Wszystkie</a:t>
            </a:r>
            <a:r>
              <a:rPr lang="pl-PL" baseline="0" dirty="0"/>
              <a:t> uzyskane informacje muszą być potwierdzone przez wszystkie badane grupy, aby zostały uznane za prawdziwe</a:t>
            </a:r>
            <a:endParaRPr lang="pl-PL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(ENELAIZING)</a:t>
            </a:r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baseline="0" dirty="0" err="1"/>
              <a:t>Tools</a:t>
            </a:r>
            <a:r>
              <a:rPr lang="pl-PL" baseline="0" dirty="0"/>
              <a:t> </a:t>
            </a:r>
            <a:r>
              <a:rPr lang="pl-PL" baseline="0" dirty="0" err="1"/>
              <a:t>used</a:t>
            </a:r>
            <a:r>
              <a:rPr lang="pl-PL" baseline="0" dirty="0"/>
              <a:t> </a:t>
            </a:r>
            <a:r>
              <a:rPr lang="pl-PL" baseline="0" dirty="0" err="1"/>
              <a:t>in</a:t>
            </a:r>
            <a:r>
              <a:rPr lang="pl-PL" baseline="0" dirty="0"/>
              <a:t> </a:t>
            </a:r>
            <a:r>
              <a:rPr lang="pl-PL" baseline="0" dirty="0" err="1"/>
              <a:t>external</a:t>
            </a:r>
            <a:r>
              <a:rPr lang="pl-PL" baseline="0" dirty="0"/>
              <a:t> </a:t>
            </a:r>
            <a:r>
              <a:rPr lang="pl-PL" baseline="0" dirty="0" err="1"/>
              <a:t>evaluation</a:t>
            </a:r>
            <a:endParaRPr lang="pl-PL" baseline="0" dirty="0"/>
          </a:p>
          <a:p>
            <a:pPr eaLnBrk="1" hangingPunct="1">
              <a:defRPr/>
            </a:pPr>
            <a:r>
              <a:rPr lang="pl-PL" baseline="0" dirty="0"/>
              <a:t>Narzędzia wykorzystywane w ewaluacji zewnętrznej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baseline="0" dirty="0" err="1"/>
              <a:t>Tools</a:t>
            </a:r>
            <a:r>
              <a:rPr lang="pl-PL" baseline="0" dirty="0"/>
              <a:t> </a:t>
            </a:r>
            <a:r>
              <a:rPr lang="pl-PL" baseline="0" dirty="0" err="1"/>
              <a:t>used</a:t>
            </a:r>
            <a:r>
              <a:rPr lang="pl-PL" baseline="0" dirty="0"/>
              <a:t> </a:t>
            </a:r>
            <a:r>
              <a:rPr lang="pl-PL" baseline="0" dirty="0" err="1"/>
              <a:t>in</a:t>
            </a:r>
            <a:r>
              <a:rPr lang="pl-PL" baseline="0" dirty="0"/>
              <a:t> </a:t>
            </a:r>
            <a:r>
              <a:rPr lang="pl-PL" baseline="0" dirty="0" err="1"/>
              <a:t>external</a:t>
            </a:r>
            <a:r>
              <a:rPr lang="pl-PL" baseline="0" dirty="0"/>
              <a:t> </a:t>
            </a:r>
            <a:r>
              <a:rPr lang="pl-PL" baseline="0" dirty="0" err="1"/>
              <a:t>evaluation</a:t>
            </a:r>
            <a:endParaRPr lang="pl-PL" baseline="0" dirty="0"/>
          </a:p>
          <a:p>
            <a:pPr eaLnBrk="1" hangingPunct="1">
              <a:defRPr/>
            </a:pPr>
            <a:r>
              <a:rPr lang="pl-PL" baseline="0" dirty="0"/>
              <a:t>Narzędzia wykorzystywane w ewaluacji zewnętrznej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Prepared</a:t>
            </a:r>
            <a:r>
              <a:rPr lang="pl-PL" dirty="0"/>
              <a:t> by </a:t>
            </a:r>
            <a:r>
              <a:rPr lang="pl-PL" dirty="0" err="1"/>
              <a:t>various</a:t>
            </a:r>
            <a:r>
              <a:rPr lang="pl-PL" dirty="0"/>
              <a:t> </a:t>
            </a:r>
            <a:r>
              <a:rPr lang="pl-PL" dirty="0" err="1"/>
              <a:t>institutions</a:t>
            </a:r>
            <a:r>
              <a:rPr lang="pl-PL" dirty="0"/>
              <a:t> </a:t>
            </a:r>
            <a:r>
              <a:rPr lang="pl-PL" dirty="0" err="1"/>
              <a:t>without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itself</a:t>
            </a:r>
            <a:r>
              <a:rPr lang="pl-PL" dirty="0"/>
              <a:t>,</a:t>
            </a:r>
            <a:r>
              <a:rPr lang="pl-PL" baseline="0" dirty="0"/>
              <a:t> </a:t>
            </a:r>
            <a:r>
              <a:rPr lang="pl-PL" baseline="0" dirty="0" err="1"/>
              <a:t>based</a:t>
            </a:r>
            <a:r>
              <a:rPr lang="pl-PL" baseline="0" dirty="0"/>
              <a:t> on </a:t>
            </a:r>
            <a:r>
              <a:rPr lang="pl-PL" baseline="0" dirty="0" err="1"/>
              <a:t>the</a:t>
            </a:r>
            <a:r>
              <a:rPr lang="pl-PL" baseline="0" dirty="0"/>
              <a:t> </a:t>
            </a:r>
            <a:r>
              <a:rPr lang="pl-PL" baseline="0" dirty="0" err="1"/>
              <a:t>external</a:t>
            </a:r>
            <a:r>
              <a:rPr lang="pl-PL" baseline="0" dirty="0"/>
              <a:t> data </a:t>
            </a:r>
            <a:endParaRPr lang="pl-PL" dirty="0"/>
          </a:p>
          <a:p>
            <a:r>
              <a:rPr lang="pl-PL" dirty="0"/>
              <a:t>Opracowywane</a:t>
            </a:r>
            <a:r>
              <a:rPr lang="pl-PL" baseline="0" dirty="0"/>
              <a:t> przez różne instytucje bez udziału szkoły i w oparciu o dane zbierane zewnętrznie</a:t>
            </a:r>
            <a:endParaRPr lang="pl-PL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/>
              <a:t>There</a:t>
            </a:r>
            <a:r>
              <a:rPr lang="pl-PL" baseline="0" dirty="0"/>
              <a:t> </a:t>
            </a:r>
            <a:r>
              <a:rPr lang="pl-PL" baseline="0" dirty="0" err="1"/>
              <a:t>are</a:t>
            </a:r>
            <a:r>
              <a:rPr lang="pl-PL" baseline="0" dirty="0"/>
              <a:t> </a:t>
            </a:r>
            <a:r>
              <a:rPr lang="pl-PL" baseline="0" dirty="0" err="1"/>
              <a:t>three</a:t>
            </a:r>
            <a:r>
              <a:rPr lang="pl-PL" baseline="0" dirty="0"/>
              <a:t> </a:t>
            </a:r>
            <a:r>
              <a:rPr lang="pl-PL" baseline="0" dirty="0" err="1"/>
              <a:t>areas</a:t>
            </a:r>
            <a:r>
              <a:rPr lang="pl-PL" baseline="0" dirty="0"/>
              <a:t> of </a:t>
            </a:r>
            <a:r>
              <a:rPr lang="pl-PL" baseline="0" dirty="0" err="1"/>
              <a:t>teacher’s</a:t>
            </a:r>
            <a:r>
              <a:rPr lang="pl-PL" baseline="0" dirty="0"/>
              <a:t> </a:t>
            </a:r>
            <a:r>
              <a:rPr lang="pl-PL" baseline="0" dirty="0" err="1"/>
              <a:t>self-evaluation</a:t>
            </a:r>
            <a:r>
              <a:rPr lang="pl-PL" baseline="0" dirty="0"/>
              <a:t>:</a:t>
            </a:r>
            <a:endParaRPr lang="pl-PL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/>
              <a:t>substantive competence </a:t>
            </a:r>
            <a:r>
              <a:rPr lang="pl-PL" dirty="0"/>
              <a:t>(KOMPITENS)</a:t>
            </a:r>
            <a:r>
              <a:rPr lang="pl-PL" baseline="0" dirty="0"/>
              <a:t> </a:t>
            </a:r>
            <a:r>
              <a:rPr lang="pl-PL" dirty="0"/>
              <a:t>i</a:t>
            </a:r>
            <a:r>
              <a:rPr lang="en-US" dirty="0"/>
              <a:t>n the taught</a:t>
            </a:r>
            <a:r>
              <a:rPr lang="pl-PL" dirty="0"/>
              <a:t> (</a:t>
            </a:r>
            <a:r>
              <a:rPr lang="pl-PL" baseline="0" dirty="0"/>
              <a:t>TOT)</a:t>
            </a:r>
            <a:r>
              <a:rPr lang="en-US" dirty="0"/>
              <a:t> subject</a:t>
            </a:r>
            <a:r>
              <a:rPr lang="pl-PL" dirty="0"/>
              <a:t> – kompetencje </a:t>
            </a:r>
            <a:r>
              <a:rPr lang="pl-PL" dirty="0" err="1"/>
              <a:t>merytorczne</a:t>
            </a:r>
            <a:endParaRPr lang="pl-PL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pl-PL" dirty="0" err="1"/>
              <a:t>methodological</a:t>
            </a:r>
            <a:r>
              <a:rPr lang="pl-PL" dirty="0"/>
              <a:t> </a:t>
            </a:r>
            <a:r>
              <a:rPr lang="pl-PL" dirty="0" err="1"/>
              <a:t>competence</a:t>
            </a:r>
            <a:r>
              <a:rPr lang="pl-PL" dirty="0"/>
              <a:t> (KOMPITENS),</a:t>
            </a:r>
            <a:r>
              <a:rPr lang="pl-PL" baseline="0" dirty="0"/>
              <a:t> for </a:t>
            </a:r>
            <a:r>
              <a:rPr lang="pl-PL" baseline="0" dirty="0" err="1"/>
              <a:t>example</a:t>
            </a:r>
            <a:r>
              <a:rPr lang="pl-PL" baseline="0" dirty="0"/>
              <a:t>,  </a:t>
            </a:r>
            <a:r>
              <a:rPr lang="pl-PL" baseline="0" dirty="0" err="1"/>
              <a:t>activities</a:t>
            </a:r>
            <a:r>
              <a:rPr lang="pl-PL" baseline="0" dirty="0"/>
              <a:t>, </a:t>
            </a:r>
            <a:r>
              <a:rPr lang="en-US" baseline="0" dirty="0"/>
              <a:t>teaching methods, techniques, group work, project</a:t>
            </a:r>
            <a:r>
              <a:rPr lang="pl-PL" baseline="0" dirty="0"/>
              <a:t> </a:t>
            </a:r>
            <a:r>
              <a:rPr lang="pl-PL" baseline="0" dirty="0" err="1"/>
              <a:t>work</a:t>
            </a:r>
            <a:r>
              <a:rPr lang="en-US" baseline="0" dirty="0"/>
              <a:t>; </a:t>
            </a:r>
            <a:endParaRPr lang="pl-PL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/>
              <a:t>educational</a:t>
            </a:r>
            <a:r>
              <a:rPr lang="pl-PL" baseline="0" dirty="0"/>
              <a:t> </a:t>
            </a:r>
            <a:r>
              <a:rPr lang="pl-PL" baseline="0" dirty="0" err="1"/>
              <a:t>competence</a:t>
            </a:r>
            <a:r>
              <a:rPr lang="pl-PL" baseline="0" dirty="0"/>
              <a:t> </a:t>
            </a:r>
            <a:r>
              <a:rPr lang="pl-PL" dirty="0"/>
              <a:t>(KOMPITENS)</a:t>
            </a:r>
            <a:r>
              <a:rPr lang="pl-PL" baseline="0" dirty="0"/>
              <a:t> – </a:t>
            </a:r>
            <a:r>
              <a:rPr lang="pl-PL" dirty="0"/>
              <a:t>for </a:t>
            </a:r>
            <a:r>
              <a:rPr lang="pl-PL" dirty="0" err="1"/>
              <a:t>example</a:t>
            </a:r>
            <a:r>
              <a:rPr lang="pl-PL" dirty="0"/>
              <a:t> </a:t>
            </a:r>
            <a:r>
              <a:rPr lang="en-US" dirty="0"/>
              <a:t>communication, understanding of </a:t>
            </a:r>
            <a:r>
              <a:rPr lang="pl-PL" dirty="0" err="1"/>
              <a:t>certain</a:t>
            </a:r>
            <a:r>
              <a:rPr lang="pl-PL" baseline="0" dirty="0"/>
              <a:t> </a:t>
            </a:r>
            <a:r>
              <a:rPr lang="pl-PL" baseline="0" dirty="0" err="1"/>
              <a:t>age</a:t>
            </a:r>
            <a:r>
              <a:rPr lang="pl-PL" baseline="0" dirty="0"/>
              <a:t> </a:t>
            </a:r>
            <a:r>
              <a:rPr lang="pl-PL" baseline="0" dirty="0" err="1"/>
              <a:t>groups</a:t>
            </a:r>
            <a:r>
              <a:rPr lang="pl-PL" baseline="0" dirty="0"/>
              <a:t>’ </a:t>
            </a:r>
            <a:r>
              <a:rPr lang="en-US" dirty="0"/>
              <a:t>problems, the ability to </a:t>
            </a:r>
            <a:r>
              <a:rPr lang="pl-PL" dirty="0" err="1"/>
              <a:t>keep</a:t>
            </a:r>
            <a:r>
              <a:rPr lang="pl-PL" dirty="0"/>
              <a:t> </a:t>
            </a:r>
            <a:r>
              <a:rPr lang="en-US" dirty="0"/>
              <a:t>discipline</a:t>
            </a:r>
            <a:r>
              <a:rPr lang="pl-PL" dirty="0"/>
              <a:t> and </a:t>
            </a:r>
            <a:r>
              <a:rPr lang="pl-PL" dirty="0" err="1"/>
              <a:t>getting</a:t>
            </a:r>
            <a:r>
              <a:rPr lang="pl-PL" dirty="0"/>
              <a:t> on </a:t>
            </a:r>
            <a:r>
              <a:rPr lang="pl-PL" dirty="0" err="1"/>
              <a:t>well</a:t>
            </a:r>
            <a:r>
              <a:rPr lang="pl-PL" dirty="0"/>
              <a:t> </a:t>
            </a:r>
            <a:r>
              <a:rPr lang="pl-PL" dirty="0" err="1"/>
              <a:t>with</a:t>
            </a:r>
            <a:r>
              <a:rPr lang="pl-PL" dirty="0"/>
              <a:t> a group – kompetencje</a:t>
            </a:r>
            <a:r>
              <a:rPr lang="pl-PL" baseline="0" dirty="0"/>
              <a:t> wychowawcze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pl-PL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pl-PL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objective: to increase the level of professionalism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Self</a:t>
            </a:r>
            <a:r>
              <a:rPr lang="pl-PL" dirty="0"/>
              <a:t>-</a:t>
            </a:r>
            <a:r>
              <a:rPr lang="en-US" dirty="0"/>
              <a:t>assessment sheets. </a:t>
            </a:r>
            <a:r>
              <a:rPr lang="pl-PL" dirty="0"/>
              <a:t>(arkusz </a:t>
            </a:r>
            <a:r>
              <a:rPr lang="pl-PL" dirty="0" err="1"/>
              <a:t>samoceny</a:t>
            </a:r>
            <a:r>
              <a:rPr lang="pl-PL" dirty="0"/>
              <a:t>)</a:t>
            </a:r>
            <a:br>
              <a:rPr lang="en-US" dirty="0"/>
            </a:br>
            <a:r>
              <a:rPr lang="en-US" dirty="0"/>
              <a:t>Feedback from students. </a:t>
            </a:r>
            <a:br>
              <a:rPr lang="en-US" dirty="0"/>
            </a:br>
            <a:r>
              <a:rPr lang="en-US" dirty="0"/>
              <a:t>Feedback from parents. </a:t>
            </a:r>
            <a:br>
              <a:rPr lang="en-US" dirty="0"/>
            </a:br>
            <a:r>
              <a:rPr lang="pl-PL" dirty="0" err="1"/>
              <a:t>Evaluation</a:t>
            </a:r>
            <a:r>
              <a:rPr lang="en-US" dirty="0"/>
              <a:t> </a:t>
            </a:r>
            <a:r>
              <a:rPr lang="pl-PL" dirty="0"/>
              <a:t>by</a:t>
            </a:r>
            <a:r>
              <a:rPr lang="en-US" dirty="0"/>
              <a:t> the </a:t>
            </a:r>
            <a:r>
              <a:rPr lang="pl-PL" dirty="0" err="1"/>
              <a:t>Headteacher</a:t>
            </a:r>
            <a:r>
              <a:rPr lang="pl-PL" dirty="0"/>
              <a:t> </a:t>
            </a:r>
            <a:r>
              <a:rPr lang="en-US" dirty="0"/>
              <a:t>(</a:t>
            </a:r>
            <a:r>
              <a:rPr lang="en-US" dirty="0" err="1"/>
              <a:t>hospitacja</a:t>
            </a:r>
            <a:r>
              <a:rPr lang="en-US" dirty="0"/>
              <a:t>). </a:t>
            </a:r>
            <a:br>
              <a:rPr lang="en-US" dirty="0"/>
            </a:br>
            <a:r>
              <a:rPr lang="en-US" dirty="0"/>
              <a:t>Information from other teachers (lessons </a:t>
            </a:r>
            <a:r>
              <a:rPr lang="pl-PL" dirty="0" err="1"/>
              <a:t>observed</a:t>
            </a:r>
            <a:r>
              <a:rPr lang="pl-PL" baseline="0" dirty="0"/>
              <a:t> by </a:t>
            </a:r>
            <a:r>
              <a:rPr lang="pl-PL" baseline="0" dirty="0" err="1"/>
              <a:t>other</a:t>
            </a:r>
            <a:r>
              <a:rPr lang="pl-PL" baseline="0" dirty="0"/>
              <a:t> </a:t>
            </a:r>
            <a:r>
              <a:rPr lang="pl-PL" baseline="0" dirty="0" err="1"/>
              <a:t>teachers</a:t>
            </a:r>
            <a:r>
              <a:rPr lang="en-US" dirty="0"/>
              <a:t>). </a:t>
            </a:r>
            <a:br>
              <a:rPr lang="en-US" dirty="0"/>
            </a:br>
            <a:r>
              <a:rPr lang="en-US" dirty="0"/>
              <a:t>Portfolio. </a:t>
            </a:r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1200" dirty="0"/>
              <a:t>Was my</a:t>
            </a:r>
            <a:r>
              <a:rPr lang="en-US" sz="1200" dirty="0"/>
              <a:t> knowledge of the subject sufficient? </a:t>
            </a:r>
            <a:r>
              <a:rPr lang="pl-PL" sz="1200" dirty="0"/>
              <a:t>(SAFISZINT)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200" dirty="0"/>
              <a:t>Was</a:t>
            </a:r>
            <a:r>
              <a:rPr lang="en-US" sz="1200" dirty="0"/>
              <a:t> the lesson interesting, and </a:t>
            </a:r>
            <a:r>
              <a:rPr lang="pl-PL" sz="1200" dirty="0" err="1"/>
              <a:t>the</a:t>
            </a:r>
            <a:r>
              <a:rPr lang="pl-PL" sz="1200" dirty="0"/>
              <a:t> </a:t>
            </a:r>
            <a:r>
              <a:rPr lang="pl-PL" sz="1200" dirty="0" err="1"/>
              <a:t>content</a:t>
            </a:r>
            <a:r>
              <a:rPr lang="en-US" sz="1200" dirty="0"/>
              <a:t> useful? </a:t>
            </a:r>
            <a:endParaRPr lang="pl-PL" sz="1200" dirty="0"/>
          </a:p>
          <a:p>
            <a:pPr marL="457200" indent="-457200">
              <a:buFont typeface="+mj-lt"/>
              <a:buAutoNum type="arabicPeriod"/>
            </a:pPr>
            <a:r>
              <a:rPr lang="pl-PL" sz="1200" dirty="0" err="1"/>
              <a:t>Did</a:t>
            </a:r>
            <a:r>
              <a:rPr lang="pl-PL" sz="1200" dirty="0"/>
              <a:t> I </a:t>
            </a:r>
            <a:r>
              <a:rPr lang="pl-PL" sz="1200" dirty="0" err="1"/>
              <a:t>use</a:t>
            </a:r>
            <a:r>
              <a:rPr lang="pl-PL" sz="1200" dirty="0"/>
              <a:t> </a:t>
            </a:r>
            <a:r>
              <a:rPr lang="pl-PL" sz="1200" dirty="0" err="1"/>
              <a:t>the</a:t>
            </a:r>
            <a:r>
              <a:rPr lang="pl-PL" sz="1200" dirty="0"/>
              <a:t> </a:t>
            </a:r>
            <a:r>
              <a:rPr lang="pl-PL" sz="1200" dirty="0" err="1"/>
              <a:t>right</a:t>
            </a:r>
            <a:r>
              <a:rPr lang="pl-PL" sz="1200" dirty="0"/>
              <a:t> </a:t>
            </a:r>
            <a:r>
              <a:rPr lang="en-US" sz="1200" dirty="0"/>
              <a:t>methods to </a:t>
            </a:r>
            <a:r>
              <a:rPr lang="pl-PL" sz="1200" dirty="0" err="1"/>
              <a:t>the</a:t>
            </a:r>
            <a:r>
              <a:rPr lang="pl-PL" sz="1200" dirty="0"/>
              <a:t> </a:t>
            </a:r>
            <a:r>
              <a:rPr lang="pl-PL" sz="1200" dirty="0" err="1"/>
              <a:t>particular</a:t>
            </a:r>
            <a:r>
              <a:rPr lang="pl-PL" sz="1200" dirty="0"/>
              <a:t> </a:t>
            </a:r>
            <a:r>
              <a:rPr lang="en-US" sz="1200" dirty="0"/>
              <a:t>issue and class? </a:t>
            </a:r>
            <a:endParaRPr lang="pl-PL" sz="1200" dirty="0"/>
          </a:p>
          <a:p>
            <a:pPr marL="457200" indent="-457200">
              <a:buFont typeface="+mj-lt"/>
              <a:buAutoNum type="arabicPeriod"/>
            </a:pPr>
            <a:r>
              <a:rPr lang="pl-PL" sz="1200" dirty="0" err="1"/>
              <a:t>Did</a:t>
            </a:r>
            <a:r>
              <a:rPr lang="pl-PL" sz="1200" dirty="0"/>
              <a:t> I </a:t>
            </a:r>
            <a:r>
              <a:rPr lang="pl-PL" sz="1200" dirty="0" err="1"/>
              <a:t>use</a:t>
            </a:r>
            <a:r>
              <a:rPr lang="pl-PL" sz="1200" dirty="0"/>
              <a:t> </a:t>
            </a:r>
            <a:r>
              <a:rPr lang="pl-PL" sz="1200" dirty="0" err="1"/>
              <a:t>the</a:t>
            </a:r>
            <a:r>
              <a:rPr lang="pl-PL" sz="1200" dirty="0"/>
              <a:t> </a:t>
            </a:r>
            <a:r>
              <a:rPr lang="pl-PL" sz="1200" dirty="0" err="1"/>
              <a:t>students</a:t>
            </a:r>
            <a:r>
              <a:rPr lang="pl-PL" sz="1200" dirty="0"/>
              <a:t>’ </a:t>
            </a:r>
            <a:r>
              <a:rPr lang="pl-PL" sz="1200" dirty="0" err="1"/>
              <a:t>knowledge</a:t>
            </a:r>
            <a:r>
              <a:rPr lang="pl-PL" sz="1200" dirty="0"/>
              <a:t> to </a:t>
            </a:r>
            <a:r>
              <a:rPr lang="pl-PL" sz="1200" dirty="0" err="1"/>
              <a:t>introduce</a:t>
            </a:r>
            <a:r>
              <a:rPr lang="pl-PL" sz="1200" dirty="0"/>
              <a:t> </a:t>
            </a:r>
            <a:r>
              <a:rPr lang="pl-PL" sz="1200" dirty="0" err="1"/>
              <a:t>the</a:t>
            </a:r>
            <a:r>
              <a:rPr lang="pl-PL" sz="1200" dirty="0"/>
              <a:t> </a:t>
            </a:r>
            <a:r>
              <a:rPr lang="pl-PL" sz="1200" dirty="0" err="1"/>
              <a:t>new</a:t>
            </a:r>
            <a:r>
              <a:rPr lang="pl-PL" sz="1200" dirty="0"/>
              <a:t> </a:t>
            </a:r>
            <a:r>
              <a:rPr lang="pl-PL" sz="1200" dirty="0" err="1"/>
              <a:t>ideas</a:t>
            </a:r>
            <a:r>
              <a:rPr lang="pl-PL" sz="1200" dirty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W</a:t>
            </a:r>
            <a:r>
              <a:rPr lang="pl-PL" sz="1200" dirty="0"/>
              <a:t>as </a:t>
            </a:r>
            <a:r>
              <a:rPr lang="en-US" sz="1200" dirty="0"/>
              <a:t>the lesson logically</a:t>
            </a:r>
            <a:r>
              <a:rPr lang="pl-PL" sz="1200" dirty="0"/>
              <a:t> </a:t>
            </a:r>
            <a:r>
              <a:rPr lang="en-US" sz="1200" dirty="0"/>
              <a:t>planned and </a:t>
            </a:r>
            <a:r>
              <a:rPr lang="pl-PL" sz="1200" dirty="0"/>
              <a:t>was </a:t>
            </a:r>
            <a:r>
              <a:rPr lang="pl-PL" sz="1200" dirty="0" err="1"/>
              <a:t>it</a:t>
            </a:r>
            <a:r>
              <a:rPr lang="pl-PL" sz="1200" dirty="0"/>
              <a:t> </a:t>
            </a:r>
            <a:r>
              <a:rPr lang="pl-PL" sz="1200" dirty="0" err="1"/>
              <a:t>conducted</a:t>
            </a:r>
            <a:r>
              <a:rPr lang="pl-PL" sz="1200" dirty="0"/>
              <a:t> </a:t>
            </a:r>
            <a:r>
              <a:rPr lang="pl-PL" sz="1200" dirty="0" err="1"/>
              <a:t>according</a:t>
            </a:r>
            <a:r>
              <a:rPr lang="pl-PL" sz="1200" dirty="0"/>
              <a:t> to plan?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200" dirty="0" err="1"/>
              <a:t>Had</a:t>
            </a:r>
            <a:r>
              <a:rPr lang="pl-PL" sz="1200" dirty="0"/>
              <a:t> I </a:t>
            </a:r>
            <a:r>
              <a:rPr lang="en-US" sz="1200" dirty="0"/>
              <a:t>prepared </a:t>
            </a:r>
            <a:r>
              <a:rPr lang="pl-PL" sz="1200" dirty="0"/>
              <a:t>correct materials and </a:t>
            </a:r>
            <a:r>
              <a:rPr lang="pl-PL" sz="1200" dirty="0" err="1"/>
              <a:t>educational</a:t>
            </a:r>
            <a:r>
              <a:rPr lang="pl-PL" sz="1200" dirty="0"/>
              <a:t> </a:t>
            </a:r>
            <a:r>
              <a:rPr lang="pl-PL" sz="1200" dirty="0" err="1"/>
              <a:t>tools</a:t>
            </a:r>
            <a:r>
              <a:rPr lang="pl-PL" sz="1200" dirty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200" dirty="0" err="1"/>
              <a:t>Did</a:t>
            </a:r>
            <a:r>
              <a:rPr lang="pl-PL" sz="1200" dirty="0"/>
              <a:t> I make </a:t>
            </a:r>
            <a:r>
              <a:rPr lang="pl-PL" sz="1200" dirty="0" err="1"/>
              <a:t>it</a:t>
            </a:r>
            <a:r>
              <a:rPr lang="pl-PL" sz="1200" dirty="0"/>
              <a:t> </a:t>
            </a:r>
            <a:r>
              <a:rPr lang="pl-PL" sz="1200" dirty="0" err="1"/>
              <a:t>possible</a:t>
            </a:r>
            <a:r>
              <a:rPr lang="pl-PL" sz="1200" dirty="0"/>
              <a:t> for </a:t>
            </a:r>
            <a:r>
              <a:rPr lang="pl-PL" sz="1200" dirty="0" err="1"/>
              <a:t>the</a:t>
            </a:r>
            <a:r>
              <a:rPr lang="pl-PL" sz="1200" dirty="0"/>
              <a:t> </a:t>
            </a:r>
            <a:r>
              <a:rPr lang="pl-PL" sz="1200" dirty="0" err="1"/>
              <a:t>students</a:t>
            </a:r>
            <a:r>
              <a:rPr lang="pl-PL" sz="1200" dirty="0"/>
              <a:t> to </a:t>
            </a:r>
            <a:r>
              <a:rPr lang="pl-PL" sz="1200" dirty="0" err="1"/>
              <a:t>work</a:t>
            </a:r>
            <a:r>
              <a:rPr lang="pl-PL" sz="1200" dirty="0"/>
              <a:t> </a:t>
            </a:r>
            <a:r>
              <a:rPr lang="pl-PL" sz="1200" dirty="0" err="1"/>
              <a:t>individually</a:t>
            </a:r>
            <a:r>
              <a:rPr lang="pl-PL" sz="1200" dirty="0"/>
              <a:t>? </a:t>
            </a:r>
            <a:r>
              <a:rPr lang="en-US" sz="1200" dirty="0"/>
              <a:t> </a:t>
            </a:r>
            <a:endParaRPr lang="pl-PL" sz="1200" dirty="0"/>
          </a:p>
          <a:p>
            <a:pPr marL="457200" indent="-457200">
              <a:buFont typeface="+mj-lt"/>
              <a:buAutoNum type="arabicPeriod"/>
            </a:pPr>
            <a:r>
              <a:rPr lang="pl-PL" sz="1200" dirty="0"/>
              <a:t>W</a:t>
            </a:r>
            <a:r>
              <a:rPr lang="en-US" sz="1200" dirty="0"/>
              <a:t>ere</a:t>
            </a:r>
            <a:r>
              <a:rPr lang="pl-PL" sz="1200" dirty="0"/>
              <a:t> </a:t>
            </a:r>
            <a:r>
              <a:rPr lang="pl-PL" sz="1200" dirty="0" err="1"/>
              <a:t>the</a:t>
            </a:r>
            <a:r>
              <a:rPr lang="pl-PL" sz="1200" dirty="0"/>
              <a:t> </a:t>
            </a:r>
            <a:r>
              <a:rPr lang="pl-PL" sz="1200" dirty="0" err="1"/>
              <a:t>students</a:t>
            </a:r>
            <a:r>
              <a:rPr lang="pl-PL" sz="1200" dirty="0"/>
              <a:t> </a:t>
            </a:r>
            <a:r>
              <a:rPr lang="en-US" sz="1200" dirty="0"/>
              <a:t> interested in the lesson and </a:t>
            </a:r>
            <a:r>
              <a:rPr lang="pl-PL" sz="1200" dirty="0" err="1"/>
              <a:t>did</a:t>
            </a:r>
            <a:r>
              <a:rPr lang="pl-PL" sz="1200" dirty="0"/>
              <a:t> </a:t>
            </a:r>
            <a:r>
              <a:rPr lang="pl-PL" sz="1200" dirty="0" err="1"/>
              <a:t>they</a:t>
            </a:r>
            <a:r>
              <a:rPr lang="pl-PL" sz="1200" dirty="0"/>
              <a:t> </a:t>
            </a:r>
            <a:r>
              <a:rPr lang="pl-PL" sz="1200" dirty="0" err="1"/>
              <a:t>reach</a:t>
            </a:r>
            <a:r>
              <a:rPr lang="pl-PL" sz="1200" dirty="0"/>
              <a:t> </a:t>
            </a:r>
            <a:r>
              <a:rPr lang="pl-PL" sz="1200" dirty="0" err="1"/>
              <a:t>the</a:t>
            </a:r>
            <a:r>
              <a:rPr lang="pl-PL" sz="1200" dirty="0"/>
              <a:t> </a:t>
            </a:r>
            <a:r>
              <a:rPr lang="pl-PL" sz="1200" dirty="0" err="1"/>
              <a:t>planned</a:t>
            </a:r>
            <a:r>
              <a:rPr lang="pl-PL" sz="1200" dirty="0"/>
              <a:t> </a:t>
            </a:r>
            <a:r>
              <a:rPr lang="pl-PL" sz="1200" dirty="0" err="1"/>
              <a:t>goals</a:t>
            </a:r>
            <a:r>
              <a:rPr lang="pl-PL" sz="1200" dirty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200" dirty="0"/>
              <a:t>Was I </a:t>
            </a:r>
            <a:r>
              <a:rPr lang="pl-PL" sz="1200" dirty="0" err="1"/>
              <a:t>enthusiastic</a:t>
            </a:r>
            <a:r>
              <a:rPr lang="pl-PL" sz="1200" dirty="0"/>
              <a:t> </a:t>
            </a:r>
            <a:r>
              <a:rPr lang="pl-PL" sz="1200" dirty="0" err="1"/>
              <a:t>enough</a:t>
            </a:r>
            <a:r>
              <a:rPr lang="pl-PL" sz="1200" dirty="0"/>
              <a:t> to </a:t>
            </a:r>
            <a:r>
              <a:rPr lang="pl-PL" sz="1200" dirty="0" err="1"/>
              <a:t>involve</a:t>
            </a:r>
            <a:r>
              <a:rPr lang="pl-PL" sz="1200" baseline="0" dirty="0"/>
              <a:t> </a:t>
            </a:r>
            <a:r>
              <a:rPr lang="pl-PL" sz="1200" dirty="0" err="1"/>
              <a:t>the</a:t>
            </a:r>
            <a:r>
              <a:rPr lang="pl-PL" sz="1200" dirty="0"/>
              <a:t> </a:t>
            </a:r>
            <a:r>
              <a:rPr lang="pl-PL" sz="1200" dirty="0" err="1"/>
              <a:t>students</a:t>
            </a:r>
            <a:r>
              <a:rPr lang="pl-PL" sz="1200" dirty="0"/>
              <a:t> </a:t>
            </a:r>
            <a:r>
              <a:rPr lang="pl-PL" sz="1200" dirty="0" err="1"/>
              <a:t>in</a:t>
            </a:r>
            <a:r>
              <a:rPr lang="pl-PL" sz="1200" dirty="0"/>
              <a:t> </a:t>
            </a:r>
            <a:r>
              <a:rPr lang="pl-PL" sz="1200" dirty="0" err="1"/>
              <a:t>the</a:t>
            </a:r>
            <a:r>
              <a:rPr lang="pl-PL" sz="1200" dirty="0"/>
              <a:t> </a:t>
            </a:r>
            <a:r>
              <a:rPr lang="pl-PL" sz="1200" dirty="0" err="1"/>
              <a:t>lesson</a:t>
            </a:r>
            <a:r>
              <a:rPr lang="pl-PL" sz="1200" dirty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I</a:t>
            </a:r>
            <a:r>
              <a:rPr lang="pl-PL" sz="1200" dirty="0"/>
              <a:t>s my </a:t>
            </a:r>
            <a:r>
              <a:rPr lang="pl-PL" sz="1200" dirty="0" err="1"/>
              <a:t>assessment</a:t>
            </a:r>
            <a:r>
              <a:rPr lang="pl-PL" sz="1200" dirty="0"/>
              <a:t> fair, </a:t>
            </a:r>
            <a:r>
              <a:rPr lang="pl-PL" sz="1200" dirty="0" err="1"/>
              <a:t>is</a:t>
            </a:r>
            <a:r>
              <a:rPr lang="pl-PL" sz="1200" dirty="0"/>
              <a:t> </a:t>
            </a:r>
            <a:r>
              <a:rPr lang="pl-PL" sz="1200" dirty="0" err="1"/>
              <a:t>it</a:t>
            </a:r>
            <a:r>
              <a:rPr lang="pl-PL" sz="1200" dirty="0"/>
              <a:t> </a:t>
            </a:r>
            <a:r>
              <a:rPr lang="pl-PL" sz="1200" dirty="0" err="1"/>
              <a:t>based</a:t>
            </a:r>
            <a:r>
              <a:rPr lang="pl-PL" sz="1200" dirty="0"/>
              <a:t> on </a:t>
            </a:r>
            <a:r>
              <a:rPr lang="pl-PL" sz="1200" dirty="0" err="1"/>
              <a:t>the</a:t>
            </a:r>
            <a:r>
              <a:rPr lang="pl-PL" sz="1200" dirty="0"/>
              <a:t> </a:t>
            </a:r>
            <a:r>
              <a:rPr lang="pl-PL" sz="1200" dirty="0" err="1"/>
              <a:t>current</a:t>
            </a:r>
            <a:r>
              <a:rPr lang="pl-PL" sz="1200" dirty="0"/>
              <a:t> </a:t>
            </a:r>
            <a:r>
              <a:rPr lang="pl-PL" sz="1200" dirty="0" err="1"/>
              <a:t>progress</a:t>
            </a:r>
            <a:r>
              <a:rPr lang="pl-PL" sz="1200" dirty="0"/>
              <a:t> </a:t>
            </a:r>
            <a:r>
              <a:rPr lang="pl-PL" sz="1200" dirty="0" err="1"/>
              <a:t>or</a:t>
            </a:r>
            <a:r>
              <a:rPr lang="pl-PL" sz="1200" dirty="0"/>
              <a:t> </a:t>
            </a:r>
            <a:r>
              <a:rPr lang="pl-PL" sz="1200" dirty="0" err="1"/>
              <a:t>am</a:t>
            </a:r>
            <a:r>
              <a:rPr lang="pl-PL" sz="1200" dirty="0"/>
              <a:t> I </a:t>
            </a:r>
            <a:r>
              <a:rPr lang="pl-PL" sz="1200" dirty="0" err="1"/>
              <a:t>only</a:t>
            </a:r>
            <a:r>
              <a:rPr lang="pl-PL" sz="1200" dirty="0"/>
              <a:t> </a:t>
            </a:r>
            <a:r>
              <a:rPr lang="pl-PL" sz="1200" dirty="0" err="1"/>
              <a:t>correcting</a:t>
            </a:r>
            <a:r>
              <a:rPr lang="pl-PL" sz="1200" dirty="0"/>
              <a:t> </a:t>
            </a:r>
            <a:r>
              <a:rPr lang="pl-PL" sz="1200" dirty="0" err="1"/>
              <a:t>mistakes</a:t>
            </a:r>
            <a:r>
              <a:rPr lang="pl-PL" sz="12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200" dirty="0" err="1"/>
              <a:t>Am</a:t>
            </a:r>
            <a:r>
              <a:rPr lang="pl-PL" sz="1200" dirty="0"/>
              <a:t> I </a:t>
            </a:r>
            <a:r>
              <a:rPr lang="pl-PL" sz="1200" dirty="0" err="1"/>
              <a:t>able</a:t>
            </a:r>
            <a:r>
              <a:rPr lang="pl-PL" sz="1200" dirty="0"/>
              <a:t> to </a:t>
            </a:r>
            <a:r>
              <a:rPr lang="pl-PL" sz="1200" dirty="0" err="1"/>
              <a:t>listen</a:t>
            </a:r>
            <a:r>
              <a:rPr lang="pl-PL" sz="1200" dirty="0"/>
              <a:t> to </a:t>
            </a:r>
            <a:r>
              <a:rPr lang="en-US" sz="1200" dirty="0"/>
              <a:t>someone else's opinion? </a:t>
            </a:r>
            <a:endParaRPr lang="pl-PL" dirty="0"/>
          </a:p>
          <a:p>
            <a:pPr eaLnBrk="1" hangingPunct="1">
              <a:defRPr/>
            </a:pPr>
            <a:r>
              <a:rPr lang="pl-PL" baseline="0" dirty="0"/>
              <a:t>Czy moja znajomość przedmiotu była </a:t>
            </a:r>
            <a:r>
              <a:rPr lang="pl-PL" baseline="0" dirty="0" err="1"/>
              <a:t>wystarczajca</a:t>
            </a:r>
            <a:r>
              <a:rPr lang="pl-PL" baseline="0" dirty="0"/>
              <a:t>?</a:t>
            </a:r>
          </a:p>
          <a:p>
            <a:pPr eaLnBrk="1" hangingPunct="1">
              <a:defRPr/>
            </a:pPr>
            <a:r>
              <a:rPr lang="pl-PL" baseline="0" dirty="0"/>
              <a:t>Czy lekcja była interesująca, a przekazywana wiedza użyteczna?</a:t>
            </a:r>
          </a:p>
          <a:p>
            <a:pPr eaLnBrk="1" hangingPunct="1">
              <a:defRPr/>
            </a:pPr>
            <a:r>
              <a:rPr lang="pl-PL" baseline="0" dirty="0"/>
              <a:t>Czy dostosowałem metody do zagadnienia i klasy?</a:t>
            </a:r>
          </a:p>
          <a:p>
            <a:pPr eaLnBrk="1" hangingPunct="1">
              <a:defRPr/>
            </a:pPr>
            <a:r>
              <a:rPr lang="pl-PL" baseline="0" dirty="0"/>
              <a:t>Czy wiązałem nowe wiadomości z tym, co uczniowie już znali?</a:t>
            </a:r>
          </a:p>
          <a:p>
            <a:pPr eaLnBrk="1" hangingPunct="1">
              <a:defRPr/>
            </a:pPr>
            <a:r>
              <a:rPr lang="pl-PL" baseline="0" dirty="0"/>
              <a:t>Czy lekcja została logicznie zaplanowana i przebiegała zgodnie z tym planem?</a:t>
            </a:r>
          </a:p>
          <a:p>
            <a:pPr eaLnBrk="1" hangingPunct="1">
              <a:defRPr/>
            </a:pPr>
            <a:r>
              <a:rPr lang="pl-PL" baseline="0" dirty="0"/>
              <a:t>Czy przygotowałem zawczasu odpowiednie materiały i środki dydaktyczne?</a:t>
            </a:r>
          </a:p>
          <a:p>
            <a:pPr eaLnBrk="1" hangingPunct="1">
              <a:defRPr/>
            </a:pPr>
            <a:r>
              <a:rPr lang="pl-PL" baseline="0" dirty="0"/>
              <a:t>Czy stworzyłem uczniom  możliwość samodzielnej pracy ?</a:t>
            </a:r>
          </a:p>
          <a:p>
            <a:pPr eaLnBrk="1" hangingPunct="1">
              <a:defRPr/>
            </a:pPr>
            <a:r>
              <a:rPr lang="pl-PL" baseline="0" dirty="0"/>
              <a:t>Czy uczniowie byli zainteresowani lekcją i osiągnęli zaplanowane cele?</a:t>
            </a:r>
          </a:p>
          <a:p>
            <a:pPr eaLnBrk="1" hangingPunct="1">
              <a:defRPr/>
            </a:pPr>
            <a:r>
              <a:rPr lang="pl-PL" baseline="0" dirty="0"/>
              <a:t>Czy nie zabrakło mi entuzjazmu, czy zachęcałem uczniów do wysiłku?</a:t>
            </a:r>
          </a:p>
          <a:p>
            <a:pPr eaLnBrk="1" hangingPunct="1">
              <a:defRPr/>
            </a:pPr>
            <a:r>
              <a:rPr lang="pl-PL" baseline="0" dirty="0"/>
              <a:t>Czy moje oceny są sprawiedliwe </a:t>
            </a:r>
          </a:p>
          <a:p>
            <a:pPr eaLnBrk="1" hangingPunct="1">
              <a:defRPr/>
            </a:pPr>
            <a:r>
              <a:rPr lang="pl-PL" baseline="0" dirty="0"/>
              <a:t>Czy oceniając diagnozuję postępy i stan, czy też tylko poprawiam błędy?</a:t>
            </a:r>
          </a:p>
          <a:p>
            <a:pPr eaLnBrk="1" hangingPunct="1">
              <a:defRPr/>
            </a:pPr>
            <a:r>
              <a:rPr lang="pl-PL" baseline="0" dirty="0"/>
              <a:t>Czy potrafię wysłuchać czyjegoś zdania?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baseline="0" dirty="0" err="1"/>
              <a:t>subjective</a:t>
            </a:r>
            <a:r>
              <a:rPr lang="pl-PL" baseline="0" dirty="0"/>
              <a:t> </a:t>
            </a:r>
            <a:r>
              <a:rPr lang="pl-PL" baseline="0" dirty="0" err="1"/>
              <a:t>rating</a:t>
            </a:r>
            <a:r>
              <a:rPr lang="pl-PL" baseline="0" dirty="0"/>
              <a:t> </a:t>
            </a:r>
          </a:p>
          <a:p>
            <a:pPr eaLnBrk="1" hangingPunct="1">
              <a:defRPr/>
            </a:pPr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pl-PL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pl-PL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pPr eaLnBrk="1" latinLnBrk="0" hangingPunct="1"/>
            <a:r>
              <a:rPr lang="pl-PL"/>
              <a:t>Kliknij, aby edytować styl</a:t>
            </a: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lang="pl-PL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kumimoji="0" lang="pl-PL"/>
              <a:t>Kliknij, aby dodać informacje o autorze</a:t>
            </a:r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/>
          <a:p>
            <a:pPr algn="r"/>
            <a:fld id="{256D3EEF-DE4E-429D-8EC4-DDC531AFF587}" type="slidenum">
              <a:rPr kumimoji="0" lang="pl-PL" sz="1000"/>
              <a:pPr algn="r"/>
              <a:t>‹nº›</a:t>
            </a:fld>
            <a:endParaRPr kumimoji="0" lang="pl-PL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pl-PL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pl-PL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pt-PT"/>
              <a:pPr/>
              <a:t>06/04/2017</a:t>
            </a:fld>
            <a:endParaRPr kumimoji="0" lang="pl-PL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na stronie: 1 na górze, 2 na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l-PL"/>
              <a:t>Kliknij, aby edytować styl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r"/>
            <a:fld id="{FEC9D3F2-7140-49B9-866C-D21246A5836E}" type="datetime1">
              <a:rPr lang="pt-PT"/>
              <a:pPr algn="r"/>
              <a:t>06/04/2017</a:t>
            </a:fld>
            <a:endParaRPr kumimoji="0" lang="pl-PL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l-PL" sz="1000"/>
              <a:pPr algn="r"/>
              <a:t>‹nº›</a:t>
            </a:fld>
            <a:endParaRPr kumimoji="0" lang="pl-PL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kumimoji="0"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na stro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l-PL"/>
              <a:t>Kliknij, aby edytować styl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r"/>
            <a:fld id="{CBEC585F-C108-48D6-9331-6628A0FBB73B}" type="datetime1">
              <a:rPr lang="pt-PT"/>
              <a:pPr algn="r"/>
              <a:t>06/04/2017</a:t>
            </a:fld>
            <a:endParaRPr kumimoji="0" lang="pl-PL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l-PL" sz="1000"/>
              <a:pPr algn="r"/>
              <a:t>‹nº›</a:t>
            </a:fld>
            <a:endParaRPr kumimoji="0" lang="pl-PL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kumimoji="0"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na stronie: 1 po lewej, 3 po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l-PL"/>
              <a:t>Kliknij, aby edytować styl</a:t>
            </a:r>
            <a:endParaRPr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 algn="r"/>
            <a:fld id="{7293A964-5F5E-47DC-ABD9-08A6A9FFD04F}" type="datetime1">
              <a:rPr lang="pt-PT"/>
              <a:pPr algn="r"/>
              <a:t>06/04/2017</a:t>
            </a:fld>
            <a:endParaRPr kumimoji="0" lang="pl-PL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l-PL" sz="1000"/>
              <a:pPr algn="r"/>
              <a:t>‹nº›</a:t>
            </a:fld>
            <a:endParaRPr kumimoji="0" lang="pl-PL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kumimoji="0"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na stronie: 3 po lewej, 1 po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l-PL"/>
              <a:t>Kliknij, aby edytować styl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 algn="r"/>
            <a:fld id="{968C9C2A-D3B8-4543-8A47-F59C20C16D9A}" type="datetime1">
              <a:rPr lang="pt-PT"/>
              <a:pPr algn="r"/>
              <a:t>06/04/2017</a:t>
            </a:fld>
            <a:endParaRPr kumimoji="0" lang="pl-PL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l-PL" sz="1000"/>
              <a:pPr algn="r"/>
              <a:t>‹nº›</a:t>
            </a:fld>
            <a:endParaRPr kumimoji="0" lang="pl-PL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kumimoji="0"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na stronie: 2 po lewej, 3 po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l-PL"/>
              <a:t>Kliknij, aby edytować styl</a:t>
            </a:r>
            <a:endParaRPr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 algn="r"/>
            <a:fld id="{29ED4C97-3C5D-482A-99AD-AD992C3024DE}" type="datetime1">
              <a:rPr lang="pt-PT"/>
              <a:pPr algn="r"/>
              <a:t>06/04/2017</a:t>
            </a:fld>
            <a:endParaRPr kumimoji="0" lang="pl-PL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l-PL" sz="1000"/>
              <a:pPr algn="r"/>
              <a:t>‹nº›</a:t>
            </a:fld>
            <a:endParaRPr kumimoji="0" lang="pl-PL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kumimoji="0"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na stronie: 3 po lewej, 2 po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l-PL"/>
              <a:t>Kliknij, aby edytować styl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algn="r"/>
            <a:fld id="{3EF8FEE9-63ED-4C1B-8C25-9B47C2DA1E72}" type="datetime1">
              <a:rPr lang="pt-PT"/>
              <a:pPr algn="r"/>
              <a:t>06/04/2017</a:t>
            </a:fld>
            <a:endParaRPr kumimoji="0" lang="pl-PL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l-PL" sz="1000"/>
              <a:pPr algn="r"/>
              <a:t>‹nº›</a:t>
            </a:fld>
            <a:endParaRPr kumimoji="0" lang="pl-PL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kumimoji="0"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ow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l-PL"/>
              <a:t>Kliknij, aby edytować styl</a:t>
            </a:r>
            <a:endParaRPr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pl-PL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pl-PL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pl-PL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pl-PL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pl-PL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pl-PL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/>
          <a:p>
            <a:r>
              <a:rPr kumimoji="0" lang="pl-PL"/>
              <a:t>Logo</a:t>
            </a:r>
            <a:r>
              <a:rPr kumimoji="0" lang="pl-PL" baseline="0"/>
              <a:t> firmy</a:t>
            </a:r>
            <a:endParaRPr kumimoji="0" lang="pl-PL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/>
          <a:p>
            <a:r>
              <a:rPr kumimoji="0" lang="pl-PL"/>
              <a:t>Logo</a:t>
            </a:r>
            <a:r>
              <a:rPr kumimoji="0" lang="pl-PL" baseline="0"/>
              <a:t> firmy</a:t>
            </a:r>
            <a:endParaRPr kumimoji="0" lang="pl-PL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/>
          <a:p>
            <a:r>
              <a:rPr kumimoji="0" lang="pl-PL"/>
              <a:t>Logo</a:t>
            </a:r>
            <a:r>
              <a:rPr kumimoji="0" lang="pl-PL" baseline="0"/>
              <a:t> firmy</a:t>
            </a:r>
            <a:endParaRPr kumimoji="0" lang="pl-PL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/>
          <a:p>
            <a:r>
              <a:rPr kumimoji="0" lang="pl-PL"/>
              <a:t>Logo</a:t>
            </a:r>
            <a:r>
              <a:rPr kumimoji="0" lang="pl-PL" baseline="0"/>
              <a:t> firmy</a:t>
            </a:r>
            <a:endParaRPr kumimoji="0" lang="pl-PL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/>
          <a:p>
            <a:r>
              <a:rPr kumimoji="0" lang="pl-PL"/>
              <a:t>Logo</a:t>
            </a:r>
            <a:r>
              <a:rPr kumimoji="0" lang="pl-PL" baseline="0"/>
              <a:t> firmy</a:t>
            </a:r>
            <a:endParaRPr kumimoji="0" lang="pl-PL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/>
          <a:p>
            <a:r>
              <a:rPr kumimoji="0" lang="pl-PL"/>
              <a:t>Logo</a:t>
            </a:r>
            <a:r>
              <a:rPr kumimoji="0" lang="pl-PL" baseline="0"/>
              <a:t> firmy</a:t>
            </a:r>
            <a:endParaRPr kumimoji="0" lang="pl-PL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pl-PL" b="1"/>
            </a:lvl1pPr>
            <a:extLst/>
          </a:lstStyle>
          <a:p>
            <a:pPr lvl="0"/>
            <a:r>
              <a:rPr kumimoji="0" lang="pl-PL"/>
              <a:t>Kwota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pl-PL" b="1"/>
            </a:lvl1pPr>
            <a:extLst/>
          </a:lstStyle>
          <a:p>
            <a:pPr lvl="0"/>
            <a:r>
              <a:rPr kumimoji="0" lang="pl-PL"/>
              <a:t>Kwota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pl-PL" b="1"/>
            </a:lvl1pPr>
            <a:extLst/>
          </a:lstStyle>
          <a:p>
            <a:pPr lvl="0"/>
            <a:r>
              <a:rPr kumimoji="0" lang="pl-PL"/>
              <a:t>Kwota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pl-PL" b="1"/>
            </a:lvl1pPr>
            <a:extLst/>
          </a:lstStyle>
          <a:p>
            <a:pPr lvl="0"/>
            <a:r>
              <a:rPr kumimoji="0" lang="pl-PL"/>
              <a:t>Kwota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pl-PL" b="1"/>
            </a:lvl1pPr>
            <a:extLst/>
          </a:lstStyle>
          <a:p>
            <a:pPr lvl="0"/>
            <a:r>
              <a:rPr kumimoji="0" lang="pl-PL"/>
              <a:t>Kwota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pl-PL" b="1"/>
            </a:lvl1pPr>
            <a:extLst/>
          </a:lstStyle>
          <a:p>
            <a:pPr lvl="0"/>
            <a:r>
              <a:rPr kumimoji="0" lang="pl-PL"/>
              <a:t>Kwota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pl-PL" sz="800" i="1"/>
            </a:lvl1pPr>
            <a:extLst/>
          </a:lstStyle>
          <a:p>
            <a:pPr lvl="0"/>
            <a:r>
              <a:rPr kumimoji="0" lang="pl-PL"/>
              <a:t>Data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pl-PL" sz="800" i="1"/>
            </a:lvl1pPr>
            <a:extLst/>
          </a:lstStyle>
          <a:p>
            <a:pPr lvl="0"/>
            <a:r>
              <a:rPr kumimoji="0" lang="pl-PL"/>
              <a:t>Data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pl-PL" sz="800" i="1"/>
            </a:lvl1pPr>
            <a:extLst/>
          </a:lstStyle>
          <a:p>
            <a:pPr lvl="0"/>
            <a:r>
              <a:rPr kumimoji="0" lang="pl-PL"/>
              <a:t>Data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pl-PL" sz="800" i="1"/>
            </a:lvl1pPr>
            <a:extLst/>
          </a:lstStyle>
          <a:p>
            <a:pPr lvl="0"/>
            <a:r>
              <a:rPr kumimoji="0" lang="pl-PL"/>
              <a:t>Data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pl-PL" sz="800" i="1"/>
            </a:lvl1pPr>
            <a:extLst/>
          </a:lstStyle>
          <a:p>
            <a:pPr lvl="0"/>
            <a:r>
              <a:rPr kumimoji="0" lang="pl-PL"/>
              <a:t>Data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pl-PL" sz="800" i="1"/>
            </a:lvl1pPr>
            <a:extLst/>
          </a:lstStyle>
          <a:p>
            <a:pPr lvl="0"/>
            <a:r>
              <a:rPr kumimoji="0" lang="pl-PL"/>
              <a:t>Data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pl-PL" sz="800"/>
            </a:lvl1pPr>
            <a:extLst/>
          </a:lstStyle>
          <a:p>
            <a:pPr lvl="0"/>
            <a:r>
              <a:rPr kumimoji="0" lang="pl-PL"/>
              <a:t>Opis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pl-PL" sz="800"/>
            </a:lvl1pPr>
            <a:extLst/>
          </a:lstStyle>
          <a:p>
            <a:pPr lvl="0"/>
            <a:r>
              <a:rPr kumimoji="0" lang="pl-PL"/>
              <a:t>Opis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pl-PL" sz="800"/>
            </a:lvl1pPr>
            <a:extLst/>
          </a:lstStyle>
          <a:p>
            <a:pPr lvl="0"/>
            <a:r>
              <a:rPr kumimoji="0" lang="pl-PL"/>
              <a:t>Opis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pl-PL" sz="800"/>
            </a:lvl1pPr>
            <a:extLst/>
          </a:lstStyle>
          <a:p>
            <a:pPr lvl="0"/>
            <a:r>
              <a:rPr kumimoji="0" lang="pl-PL"/>
              <a:t>Opis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pl-PL" sz="800"/>
            </a:lvl1pPr>
            <a:extLst/>
          </a:lstStyle>
          <a:p>
            <a:pPr lvl="0"/>
            <a:r>
              <a:rPr kumimoji="0" lang="pl-PL"/>
              <a:t>Opis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pl-PL" sz="800"/>
            </a:lvl1pPr>
            <a:extLst/>
          </a:lstStyle>
          <a:p>
            <a:pPr lvl="0"/>
            <a:r>
              <a:rPr kumimoji="0" lang="pl-PL"/>
              <a:t>Opis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 eaLnBrk="1" latinLnBrk="0" hangingPunct="1">
              <a:defRPr kumimoji="0" lang="pl-PL" sz="1200"/>
            </a:lvl1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/>
          <a:p>
            <a:pPr algn="r"/>
            <a:fld id="{E8BD303E-7304-41BE-B693-A76D7275A3B0}" type="datetime1">
              <a:rPr lang="pt-PT"/>
              <a:pPr algn="r"/>
              <a:t>06/04/2017</a:t>
            </a:fld>
            <a:endParaRPr kumimoji="0" lang="pl-PL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l-PL" sz="1000"/>
              <a:pPr algn="r"/>
              <a:t>‹nº›</a:t>
            </a:fld>
            <a:endParaRPr kumimoji="0" lang="pl-PL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kumimoji="0"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l-PL"/>
              <a:t>Kliknij, aby edytować styl</a:t>
            </a:r>
            <a:endParaRPr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l-PL" sz="1100"/>
            </a:lvl1pPr>
            <a:extLst/>
          </a:lstStyle>
          <a:p>
            <a:pPr lvl="0"/>
            <a:r>
              <a:rPr kumimoji="0" lang="pl-PL"/>
              <a:t>Kliknij, aby dodać element planu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l-PL" sz="1100"/>
            </a:lvl1pPr>
            <a:extLst/>
          </a:lstStyle>
          <a:p>
            <a:pPr lvl="0"/>
            <a:r>
              <a:rPr kumimoji="0" lang="pl-PL"/>
              <a:t>Kliknij, aby dodać element planu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l-PL" sz="1100"/>
            </a:lvl1pPr>
            <a:extLst/>
          </a:lstStyle>
          <a:p>
            <a:pPr lvl="0"/>
            <a:r>
              <a:rPr kumimoji="0" lang="pl-PL"/>
              <a:t>Kliknij, aby dodać element planu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l-PL" sz="1100" baseline="0"/>
            </a:lvl1pPr>
            <a:extLst/>
          </a:lstStyle>
          <a:p>
            <a:pPr lvl="0"/>
            <a:r>
              <a:rPr kumimoji="0" lang="pl-PL"/>
              <a:t>Kliknij, aby dodać element planu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l-PL" sz="1100" baseline="0"/>
            </a:lvl1pPr>
            <a:extLst/>
          </a:lstStyle>
          <a:p>
            <a:pPr lvl="0"/>
            <a:r>
              <a:rPr kumimoji="0" lang="pl-PL"/>
              <a:t>Kliknij, aby dodać element planu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l-PL" sz="1100"/>
            </a:lvl1pPr>
            <a:extLst/>
          </a:lstStyle>
          <a:p>
            <a:pPr lvl="0"/>
            <a:r>
              <a:rPr kumimoji="0" lang="pl-PL"/>
              <a:t>Kliknij, aby dodać element planu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l-PL" sz="1100"/>
            </a:lvl1pPr>
            <a:extLst/>
          </a:lstStyle>
          <a:p>
            <a:pPr lvl="0"/>
            <a:r>
              <a:rPr kumimoji="0" lang="pl-PL"/>
              <a:t>Kliknij, aby dodać element planu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l-PL" sz="1100"/>
            </a:lvl1pPr>
            <a:extLst/>
          </a:lstStyle>
          <a:p>
            <a:pPr lvl="0"/>
            <a:r>
              <a:rPr kumimoji="0" lang="pl-PL"/>
              <a:t>Kliknij, aby dodać element planu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l-PL" sz="1100" baseline="0"/>
            </a:lvl1pPr>
            <a:extLst/>
          </a:lstStyle>
          <a:p>
            <a:pPr lvl="0"/>
            <a:r>
              <a:rPr kumimoji="0" lang="pl-PL"/>
              <a:t>Kliknij, aby dodać element planu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l-PL" sz="1100"/>
            </a:lvl1pPr>
            <a:extLst/>
          </a:lstStyle>
          <a:p>
            <a:pPr lvl="0"/>
            <a:r>
              <a:rPr kumimoji="0" lang="pl-PL"/>
              <a:t>Kliknij, aby dodać element planu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l-PL" sz="1100"/>
            </a:lvl1pPr>
            <a:extLst/>
          </a:lstStyle>
          <a:p>
            <a:pPr lvl="0"/>
            <a:r>
              <a:rPr kumimoji="0" lang="pl-PL"/>
              <a:t>Kliknij, aby dodać element planu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l-PL" sz="1100"/>
            </a:lvl1pPr>
            <a:extLst/>
          </a:lstStyle>
          <a:p>
            <a:pPr lvl="0"/>
            <a:r>
              <a:rPr kumimoji="0" lang="pl-PL"/>
              <a:t>Kliknij, aby dodać element planu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l-PL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Nr strony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l-PL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Nr strony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l-PL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Nr strony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l-PL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Nr strony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l-PL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Nr strony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l-PL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Nr strony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l-PL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Nr strony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l-PL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Nr strony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l-PL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Nr strony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l-PL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Nr strony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l-PL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Nr strony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l-PL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Nr strony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 eaLnBrk="1" latinLnBrk="0" hangingPunct="1">
              <a:buFontTx/>
              <a:buNone/>
              <a:defRPr kumimoji="0" lang="pl-PL" sz="1100"/>
            </a:lvl1pPr>
            <a:extLst/>
          </a:lstStyle>
          <a:p>
            <a:pPr lvl="0"/>
            <a:r>
              <a:rPr kumimoji="0" lang="pl-PL"/>
              <a:t>Kliknij, aby dodać element planu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l-PL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Nr strony</a:t>
            </a:r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 eaLnBrk="1" latinLnBrk="0" hangingPunct="1">
              <a:defRPr kumimoji="0" lang="pl-PL" sz="1100"/>
            </a:lvl1pPr>
            <a:extLst/>
          </a:lstStyle>
          <a:p>
            <a:pPr algn="r"/>
            <a:fld id="{F17F374F-8F2E-42FC-B8C0-8EDFCA32CD96}" type="datetime1">
              <a:rPr kumimoji="0" lang="pl-PL" sz="1100"/>
              <a:pPr algn="r"/>
              <a:t>06.04.2017</a:t>
            </a:fld>
            <a:endParaRPr kumimoji="0" lang="pl-PL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l-PL" sz="1000"/>
              <a:pPr algn="r"/>
              <a:t>‹nº›</a:t>
            </a:fld>
            <a:endParaRPr kumimoji="0" lang="pl-PL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endParaRPr kumimoji="0"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pl-PL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pl-PL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pl-PL"/>
              <a:t>Kliknij, aby edytować styl</a:t>
            </a:r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pl-PL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pt-PT"/>
              <a:pPr/>
              <a:t>06/04/2017</a:t>
            </a:fld>
            <a:endParaRPr kumimoji="0" lang="pl-PL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  <a:extLst/>
          </a:lstStyle>
          <a:p>
            <a:endParaRPr kumimoji="0" lang="pl-PL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/>
          <a:p>
            <a:pPr algn="r"/>
            <a:fld id="{256D3EEF-DE4E-429D-8EC4-DDC531AFF587}" type="slidenum">
              <a:rPr kumimoji="0" lang="pl-PL" sz="1000"/>
              <a:pPr algn="r"/>
              <a:t>‹nº›</a:t>
            </a:fld>
            <a:endParaRPr kumimoji="0" lang="pl-PL"/>
          </a:p>
        </p:txBody>
      </p:sp>
      <p:pic>
        <p:nvPicPr>
          <p:cNvPr id="10" name="Rectangl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1712" y="6239370"/>
            <a:ext cx="838200" cy="6158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nagłów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l-PL"/>
              <a:t>Kliknij, aby edytować styl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F7F1F872-C5DE-403B-85F0-1024E6CA1886}" type="datetime1">
              <a:rPr lang="pt-PT"/>
              <a:pPr algn="r"/>
              <a:t>06/04/2017</a:t>
            </a:fld>
            <a:endParaRPr kumimoji="0" lang="pl-PL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l-PL" sz="1000"/>
              <a:pPr algn="r"/>
              <a:t>‹nº›</a:t>
            </a:fld>
            <a:endParaRPr kumimoji="0" lang="pl-PL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l-PL"/>
              <a:t>Kliknij, aby edytować styl</a:t>
            </a:r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3B9D0E9-7F95-4423-9114-95494EF8154E}" type="datetime1">
              <a:rPr lang="pt-PT"/>
              <a:pPr algn="r"/>
              <a:t>06/04/2017</a:t>
            </a:fld>
            <a:endParaRPr kumimoji="0" lang="pl-PL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l-PL" sz="1000"/>
              <a:pPr algn="r"/>
              <a:t>‹nº›</a:t>
            </a:fld>
            <a:endParaRPr kumimoji="0" lang="pl-PL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na stro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l-PL"/>
              <a:t>Kliknij, aby edytować styl</a:t>
            </a:r>
            <a:endParaRPr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828FD173-2CB3-4214-8741-970D8D476901}" type="datetime1">
              <a:rPr lang="pt-PT"/>
              <a:pPr algn="r"/>
              <a:t>06/04/2017</a:t>
            </a:fld>
            <a:endParaRPr kumimoji="0" lang="pl-PL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l-PL" sz="1000"/>
              <a:pPr algn="r"/>
              <a:t>‹nº›</a:t>
            </a:fld>
            <a:endParaRPr kumimoji="0" lang="pl-PL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na stro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l-PL"/>
              <a:t>Kliknij, aby edytować styl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A1704A40-8D3B-4404-9986-2B5D36474D63}" type="datetime1">
              <a:rPr lang="pt-PT"/>
              <a:pPr algn="r"/>
              <a:t>06/04/2017</a:t>
            </a:fld>
            <a:endParaRPr kumimoji="0" lang="pl-PL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l-PL" sz="1000"/>
              <a:pPr algn="r"/>
              <a:t>‹nº›</a:t>
            </a:fld>
            <a:endParaRPr kumimoji="0" lang="pl-PL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kumimoji="0"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na stronie: 2 po lewej, 1 po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l-PL"/>
              <a:t>Kliknij, aby edytować styl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DE3B91AD-F2C9-43CB-A84C-1D5C130F2509}" type="datetime1">
              <a:rPr lang="pt-PT"/>
              <a:pPr algn="r"/>
              <a:t>06/04/2017</a:t>
            </a:fld>
            <a:endParaRPr kumimoji="0" lang="pl-PL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l-PL" sz="1000"/>
              <a:pPr algn="r"/>
              <a:t>‹nº›</a:t>
            </a:fld>
            <a:endParaRPr kumimoji="0" lang="pl-PL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kumimoji="0"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na stronie: 1 po lewej, 2 po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l-PL"/>
              <a:t>Kliknij, aby edytować styl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27D93220-918A-400D-B3FA-D8B22567DEBB}" type="datetime1">
              <a:rPr lang="pt-PT"/>
              <a:pPr algn="r"/>
              <a:t>06/04/2017</a:t>
            </a:fld>
            <a:endParaRPr kumimoji="0" lang="pl-PL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l-PL" sz="1000"/>
              <a:pPr algn="r"/>
              <a:t>‹nº›</a:t>
            </a:fld>
            <a:endParaRPr kumimoji="0" lang="pl-PL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kumimoji="0"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pl-PL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/>
          <a:p>
            <a:pPr eaLnBrk="1" latinLnBrk="0" hangingPunct="1"/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lang="pl-PL"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CCD717AA-EA39-47F3-8A0A-15B3575EDB53}" type="datetime1">
              <a:rPr lang="pt-PT"/>
              <a:pPr algn="r"/>
              <a:t>06/04/2017</a:t>
            </a:fld>
            <a:endParaRPr kumimoji="0" lang="pl-PL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pl-PL" sz="1000"/>
            </a:lvl1pPr>
            <a:extLst/>
          </a:lstStyle>
          <a:p>
            <a:pPr algn="r"/>
            <a:fld id="{256D3EEF-DE4E-429D-8EC4-DDC531AFF587}" type="slidenum">
              <a:rPr kumimoji="0" lang="pl-PL" sz="1000"/>
              <a:pPr algn="r"/>
              <a:t>‹nº›</a:t>
            </a:fld>
            <a:endParaRPr kumimoji="0" lang="pl-PL" sz="100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pl-PL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lang="pl-PL" sz="1000">
                <a:solidFill>
                  <a:sysClr val="windowText" lastClr="000000"/>
                </a:solidFill>
              </a:defRPr>
            </a:lvl1pPr>
            <a:extLst/>
          </a:lstStyle>
          <a:p>
            <a:endParaRPr kumimoji="0" lang="pl-PL" sz="1000">
              <a:solidFill>
                <a:sysClr val="windowText" lastClr="000000"/>
              </a:solidFill>
            </a:endParaRPr>
          </a:p>
        </p:txBody>
      </p:sp>
      <p:pic>
        <p:nvPicPr>
          <p:cNvPr id="24" name="ContosoLogo.jp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7601712" y="6239370"/>
            <a:ext cx="838200" cy="6158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pl-PL"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lang="pl-PL"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kumimoji="0" lang="pl-PL"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lang="pl-PL"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lang="pl-PL"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lang="pl-PL"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pl-PL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pl-PL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pl-PL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pl-PL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pl-PL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pl-PL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pl-PL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pl-PL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pl-PL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pl-PL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pl-PL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pl-PL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pl-PL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seo.pl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reativecommons.org/licenses/by-nc/4.0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107504" y="4077072"/>
            <a:ext cx="8159824" cy="533400"/>
          </a:xfrm>
        </p:spPr>
        <p:txBody>
          <a:bodyPr>
            <a:noAutofit/>
          </a:bodyPr>
          <a:lstStyle/>
          <a:p>
            <a:r>
              <a:rPr lang="pl-PL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pl-PL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endParaRPr lang="pl-P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Podtytuł 54"/>
          <p:cNvSpPr>
            <a:spLocks noGrp="1"/>
          </p:cNvSpPr>
          <p:nvPr>
            <p:ph type="subTitle" idx="1"/>
          </p:nvPr>
        </p:nvSpPr>
        <p:spPr>
          <a:xfrm>
            <a:off x="228600" y="4922136"/>
            <a:ext cx="6934200" cy="955136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4F81BD"/>
              </a:buClr>
            </a:pPr>
            <a:r>
              <a:rPr lang="pl-PL" sz="2800" b="0" kern="1200" dirty="0">
                <a:solidFill>
                  <a:srgbClr val="1F497D"/>
                </a:solidFill>
                <a:latin typeface="Times New Roman"/>
              </a:rPr>
              <a:t>I Społeczne Liceum Ogólnokształcące</a:t>
            </a:r>
          </a:p>
          <a:p>
            <a:pPr lvl="0">
              <a:buClr>
                <a:srgbClr val="4F81BD"/>
              </a:buClr>
            </a:pPr>
            <a:r>
              <a:rPr lang="pl-PL" sz="2800" b="0" kern="1200" dirty="0">
                <a:solidFill>
                  <a:srgbClr val="1F497D"/>
                </a:solidFill>
                <a:latin typeface="Times New Roman"/>
              </a:rPr>
              <a:t>im. Unii Europejskiej </a:t>
            </a:r>
            <a:r>
              <a:rPr lang="pl-PL" sz="2800" b="0" kern="1200" dirty="0" err="1">
                <a:solidFill>
                  <a:srgbClr val="1F497D"/>
                </a:solidFill>
                <a:latin typeface="Times New Roman"/>
              </a:rPr>
              <a:t>in</a:t>
            </a:r>
            <a:r>
              <a:rPr lang="pl-PL" sz="2800" b="0" kern="1200" dirty="0">
                <a:solidFill>
                  <a:srgbClr val="1F497D"/>
                </a:solidFill>
                <a:latin typeface="Times New Roman"/>
              </a:rPr>
              <a:t> Zamość</a:t>
            </a:r>
            <a:endParaRPr lang="pl-PL" dirty="0"/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553467"/>
            <a:ext cx="3816424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6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r>
              <a:rPr lang="pl-PL" sz="3200" dirty="0" err="1"/>
              <a:t>Internal</a:t>
            </a:r>
            <a:r>
              <a:rPr lang="pl-PL" sz="3200" dirty="0"/>
              <a:t> </a:t>
            </a:r>
            <a:r>
              <a:rPr lang="pl-PL" sz="3200" dirty="0" err="1"/>
              <a:t>school</a:t>
            </a:r>
            <a:r>
              <a:rPr lang="pl-PL" sz="3200" dirty="0"/>
              <a:t> </a:t>
            </a:r>
            <a:r>
              <a:rPr lang="pl-PL" sz="3200" dirty="0" err="1"/>
              <a:t>evaluation</a:t>
            </a:r>
            <a:endParaRPr lang="pl-PL" sz="3200" dirty="0"/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sz="quarter" idx="15"/>
          </p:nvPr>
        </p:nvGraphicFramePr>
        <p:xfrm>
          <a:off x="304800" y="908720"/>
          <a:ext cx="721952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6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r>
              <a:rPr lang="pl-PL" sz="3200" dirty="0" err="1"/>
              <a:t>Stages</a:t>
            </a:r>
            <a:r>
              <a:rPr lang="pl-PL" sz="3200" dirty="0"/>
              <a:t> of </a:t>
            </a:r>
            <a:r>
              <a:rPr lang="pl-PL" sz="3200" dirty="0" err="1"/>
              <a:t>school</a:t>
            </a:r>
            <a:r>
              <a:rPr lang="pl-PL" sz="3200" dirty="0"/>
              <a:t> </a:t>
            </a:r>
            <a:r>
              <a:rPr lang="pl-PL" sz="3200" dirty="0" err="1"/>
              <a:t>internal</a:t>
            </a:r>
            <a:r>
              <a:rPr lang="pl-PL" sz="3200" dirty="0"/>
              <a:t> </a:t>
            </a:r>
            <a:r>
              <a:rPr lang="pl-PL" sz="3200" dirty="0" err="1"/>
              <a:t>evaluation</a:t>
            </a:r>
            <a:endParaRPr lang="pl-PL" sz="320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15"/>
          </p:nvPr>
        </p:nvGraphicFramePr>
        <p:xfrm>
          <a:off x="304800" y="1052736"/>
          <a:ext cx="8077200" cy="5195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6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r>
              <a:rPr lang="pl-PL" sz="3200" dirty="0" err="1"/>
              <a:t>Tools</a:t>
            </a:r>
            <a:r>
              <a:rPr lang="pl-PL" sz="3200" dirty="0"/>
              <a:t> of </a:t>
            </a:r>
            <a:r>
              <a:rPr lang="pl-PL" sz="3200" dirty="0" err="1"/>
              <a:t>school</a:t>
            </a:r>
            <a:r>
              <a:rPr lang="pl-PL" sz="3200" dirty="0"/>
              <a:t> </a:t>
            </a:r>
            <a:r>
              <a:rPr lang="pl-PL" sz="3200" dirty="0" err="1"/>
              <a:t>evaluation</a:t>
            </a:r>
            <a:endParaRPr lang="pl-PL" sz="320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15"/>
          </p:nvPr>
        </p:nvGraphicFramePr>
        <p:xfrm>
          <a:off x="304800" y="1052736"/>
          <a:ext cx="8077200" cy="5195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6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r>
              <a:rPr lang="pl-PL" sz="3200" dirty="0" err="1"/>
              <a:t>Strengths</a:t>
            </a:r>
            <a:r>
              <a:rPr lang="pl-PL" sz="3200" dirty="0"/>
              <a:t> and </a:t>
            </a:r>
            <a:r>
              <a:rPr lang="pl-PL" sz="3200" dirty="0" err="1"/>
              <a:t>weaknesses</a:t>
            </a:r>
            <a:r>
              <a:rPr lang="pl-PL" sz="3200" dirty="0"/>
              <a:t>  </a:t>
            </a:r>
            <a:r>
              <a:rPr lang="pl-PL" sz="2000" dirty="0"/>
              <a:t>of  </a:t>
            </a:r>
            <a:r>
              <a:rPr lang="pl-PL" sz="2000" dirty="0" err="1"/>
              <a:t>school</a:t>
            </a:r>
            <a:r>
              <a:rPr lang="pl-PL" sz="2000" dirty="0"/>
              <a:t> </a:t>
            </a:r>
            <a:r>
              <a:rPr lang="pl-PL" sz="2000" dirty="0" err="1"/>
              <a:t>internal</a:t>
            </a:r>
            <a:r>
              <a:rPr lang="pl-PL" sz="2000" dirty="0"/>
              <a:t> </a:t>
            </a:r>
            <a:r>
              <a:rPr lang="pl-PL" sz="2000" dirty="0" err="1"/>
              <a:t>evaluation</a:t>
            </a:r>
            <a:endParaRPr lang="pl-PL" sz="320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15"/>
          </p:nvPr>
        </p:nvGraphicFramePr>
        <p:xfrm>
          <a:off x="304800" y="1268760"/>
          <a:ext cx="779559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</a:t>
            </a:r>
            <a:r>
              <a:rPr lang="pl-P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pl-P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endParaRPr lang="pl-PL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 descr="np_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3672408" cy="30236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r>
              <a:rPr lang="pl-PL" sz="3200" dirty="0" err="1"/>
              <a:t>External</a:t>
            </a:r>
            <a:r>
              <a:rPr lang="pl-PL" sz="3200" dirty="0"/>
              <a:t> </a:t>
            </a:r>
            <a:r>
              <a:rPr lang="pl-PL" sz="3200" dirty="0" err="1"/>
              <a:t>school</a:t>
            </a:r>
            <a:r>
              <a:rPr lang="pl-PL" sz="3200" dirty="0"/>
              <a:t> </a:t>
            </a:r>
            <a:r>
              <a:rPr lang="pl-PL" sz="3200" dirty="0" err="1"/>
              <a:t>evaluation</a:t>
            </a:r>
            <a:endParaRPr lang="pl-PL" sz="32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5"/>
          </p:nvPr>
        </p:nvSpPr>
        <p:spPr>
          <a:xfrm>
            <a:off x="304800" y="980728"/>
            <a:ext cx="8077200" cy="5267672"/>
          </a:xfrm>
        </p:spPr>
        <p:txBody>
          <a:bodyPr>
            <a:normAutofit fontScale="92500" lnSpcReduction="20000"/>
          </a:bodyPr>
          <a:lstStyle/>
          <a:p>
            <a:pPr marL="228600" indent="-228600">
              <a:buAutoNum type="arabicPeriod"/>
            </a:pPr>
            <a:r>
              <a:rPr lang="pl-PL" sz="2400" dirty="0" err="1"/>
              <a:t>It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</a:t>
            </a:r>
            <a:r>
              <a:rPr lang="pl-PL" sz="2400" dirty="0" err="1"/>
              <a:t>in</a:t>
            </a:r>
            <a:r>
              <a:rPr lang="pl-PL" sz="2400" dirty="0"/>
              <a:t> </a:t>
            </a:r>
            <a:r>
              <a:rPr lang="pl-PL" sz="2400" dirty="0" err="1"/>
              <a:t>accordance</a:t>
            </a:r>
            <a:r>
              <a:rPr lang="pl-PL" sz="2400" dirty="0"/>
              <a:t> </a:t>
            </a:r>
            <a:r>
              <a:rPr lang="pl-PL" sz="2400" dirty="0" err="1"/>
              <a:t>with</a:t>
            </a:r>
            <a:r>
              <a:rPr lang="pl-PL" sz="2400" dirty="0"/>
              <a:t>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educational</a:t>
            </a:r>
            <a:r>
              <a:rPr lang="pl-PL" sz="2400" dirty="0"/>
              <a:t> law;</a:t>
            </a:r>
          </a:p>
          <a:p>
            <a:pPr marL="228600" indent="-228600">
              <a:buAutoNum type="arabicPeriod"/>
            </a:pP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Ministry</a:t>
            </a:r>
            <a:r>
              <a:rPr lang="pl-PL" sz="2400" dirty="0"/>
              <a:t> of </a:t>
            </a:r>
            <a:r>
              <a:rPr lang="pl-PL" sz="2400" dirty="0" err="1"/>
              <a:t>Education</a:t>
            </a:r>
            <a:r>
              <a:rPr lang="pl-PL" sz="2400" dirty="0"/>
              <a:t> </a:t>
            </a:r>
            <a:r>
              <a:rPr lang="pl-PL" sz="2400" dirty="0" err="1"/>
              <a:t>has</a:t>
            </a:r>
            <a:r>
              <a:rPr lang="pl-PL" sz="2400" dirty="0"/>
              <a:t> </a:t>
            </a:r>
            <a:r>
              <a:rPr lang="pl-PL" sz="2400" dirty="0" err="1"/>
              <a:t>defined</a:t>
            </a:r>
            <a:r>
              <a:rPr lang="pl-PL" sz="2400" dirty="0"/>
              <a:t> 12 </a:t>
            </a:r>
            <a:r>
              <a:rPr lang="pl-PL" sz="2400" dirty="0" err="1"/>
              <a:t>requirements</a:t>
            </a:r>
            <a:r>
              <a:rPr lang="pl-PL" sz="2400" dirty="0"/>
              <a:t>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schools</a:t>
            </a:r>
            <a:r>
              <a:rPr lang="pl-PL" sz="2400" dirty="0"/>
              <a:t> </a:t>
            </a:r>
            <a:r>
              <a:rPr lang="pl-PL" sz="2400" dirty="0" err="1"/>
              <a:t>have</a:t>
            </a:r>
            <a:r>
              <a:rPr lang="pl-PL" sz="2400" dirty="0"/>
              <a:t> to </a:t>
            </a:r>
            <a:r>
              <a:rPr lang="pl-PL" sz="2400" dirty="0" err="1"/>
              <a:t>meet</a:t>
            </a:r>
            <a:r>
              <a:rPr lang="pl-PL" sz="2400" dirty="0"/>
              <a:t>;</a:t>
            </a:r>
          </a:p>
          <a:p>
            <a:pPr marL="228600" indent="-228600">
              <a:buAutoNum type="arabicPeriod"/>
            </a:pPr>
            <a:r>
              <a:rPr lang="pl-PL" sz="2400" dirty="0" err="1"/>
              <a:t>Evaluation</a:t>
            </a:r>
            <a:r>
              <a:rPr lang="pl-PL" sz="2400" dirty="0"/>
              <a:t> </a:t>
            </a:r>
            <a:r>
              <a:rPr lang="pl-PL" sz="2400" dirty="0" err="1"/>
              <a:t>may</a:t>
            </a:r>
            <a:r>
              <a:rPr lang="pl-PL" sz="2400" dirty="0"/>
              <a:t> </a:t>
            </a:r>
            <a:r>
              <a:rPr lang="pl-PL" sz="2400" dirty="0" err="1"/>
              <a:t>concern</a:t>
            </a:r>
            <a:r>
              <a:rPr lang="pl-PL" sz="2400" dirty="0"/>
              <a:t>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pl-PL" sz="2400" dirty="0" err="1"/>
              <a:t>all</a:t>
            </a:r>
            <a:r>
              <a:rPr lang="pl-PL" sz="2400" dirty="0"/>
              <a:t>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requirements</a:t>
            </a:r>
            <a:r>
              <a:rPr lang="pl-PL" sz="2400" dirty="0"/>
              <a:t> – so </a:t>
            </a:r>
            <a:r>
              <a:rPr lang="pl-PL" sz="2400" dirty="0" err="1"/>
              <a:t>called</a:t>
            </a:r>
            <a:r>
              <a:rPr lang="pl-PL" sz="2400" dirty="0"/>
              <a:t>, </a:t>
            </a:r>
            <a:r>
              <a:rPr lang="pl-PL" sz="2400" dirty="0" err="1"/>
              <a:t>overall</a:t>
            </a:r>
            <a:r>
              <a:rPr lang="pl-PL" sz="2400" dirty="0"/>
              <a:t> </a:t>
            </a:r>
            <a:r>
              <a:rPr lang="pl-PL" sz="2400" dirty="0" err="1"/>
              <a:t>evaluation</a:t>
            </a:r>
            <a:endParaRPr lang="pl-PL" sz="2400" dirty="0"/>
          </a:p>
          <a:p>
            <a:pPr marL="228600" indent="-228600">
              <a:buFont typeface="Arial" pitchFamily="34" charset="0"/>
              <a:buChar char="•"/>
            </a:pPr>
            <a:r>
              <a:rPr lang="pl-PL" sz="2400" dirty="0" err="1"/>
              <a:t>some</a:t>
            </a:r>
            <a:r>
              <a:rPr lang="pl-PL" sz="2400" dirty="0"/>
              <a:t> </a:t>
            </a:r>
            <a:r>
              <a:rPr lang="pl-PL" sz="2400" dirty="0" err="1"/>
              <a:t>chosen</a:t>
            </a:r>
            <a:r>
              <a:rPr lang="pl-PL" sz="2400" dirty="0"/>
              <a:t> </a:t>
            </a:r>
            <a:r>
              <a:rPr lang="pl-PL" sz="2400" dirty="0" err="1"/>
              <a:t>requirements</a:t>
            </a:r>
            <a:r>
              <a:rPr lang="pl-PL" sz="2400" dirty="0"/>
              <a:t> – </a:t>
            </a:r>
            <a:r>
              <a:rPr lang="pl-PL" sz="2400" dirty="0" err="1"/>
              <a:t>specific</a:t>
            </a:r>
            <a:r>
              <a:rPr lang="pl-PL" sz="2400" dirty="0"/>
              <a:t> problem </a:t>
            </a:r>
            <a:r>
              <a:rPr lang="pl-PL" sz="2400" dirty="0" err="1"/>
              <a:t>evaluation</a:t>
            </a:r>
            <a:r>
              <a:rPr lang="pl-PL" sz="2400" dirty="0"/>
              <a:t>;</a:t>
            </a:r>
          </a:p>
          <a:p>
            <a:pPr marL="228600" indent="-228600">
              <a:buFont typeface="Arial" pitchFamily="34" charset="0"/>
              <a:buAutoNum type="arabicPeriod" startAt="4"/>
            </a:pP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evaluation</a:t>
            </a:r>
            <a:r>
              <a:rPr lang="pl-PL" sz="2400" dirty="0"/>
              <a:t> </a:t>
            </a:r>
            <a:r>
              <a:rPr lang="pl-PL" sz="2400" dirty="0" err="1"/>
              <a:t>results</a:t>
            </a:r>
            <a:r>
              <a:rPr lang="pl-PL" sz="2400" dirty="0"/>
              <a:t> </a:t>
            </a:r>
            <a:r>
              <a:rPr lang="pl-PL" sz="2400" dirty="0" err="1"/>
              <a:t>are</a:t>
            </a:r>
            <a:r>
              <a:rPr lang="pl-PL" sz="2400" dirty="0"/>
              <a:t> </a:t>
            </a:r>
            <a:r>
              <a:rPr lang="pl-PL" sz="2400" dirty="0" err="1"/>
              <a:t>published</a:t>
            </a:r>
            <a:r>
              <a:rPr lang="pl-PL" sz="2400" dirty="0"/>
              <a:t> </a:t>
            </a:r>
            <a:r>
              <a:rPr lang="pl-PL" sz="2400" dirty="0" err="1"/>
              <a:t>in</a:t>
            </a:r>
            <a:r>
              <a:rPr lang="pl-PL" sz="2400" dirty="0"/>
              <a:t> </a:t>
            </a:r>
            <a:r>
              <a:rPr lang="pl-PL" sz="2400" dirty="0" err="1"/>
              <a:t>the</a:t>
            </a:r>
            <a:r>
              <a:rPr lang="pl-PL" sz="2400" dirty="0"/>
              <a:t> report </a:t>
            </a:r>
            <a:r>
              <a:rPr lang="pl-PL" sz="2400" dirty="0" err="1"/>
              <a:t>available</a:t>
            </a:r>
            <a:r>
              <a:rPr lang="pl-PL" sz="2400" dirty="0"/>
              <a:t> on </a:t>
            </a:r>
            <a:r>
              <a:rPr lang="pl-PL" sz="2400" dirty="0" err="1"/>
              <a:t>the</a:t>
            </a:r>
            <a:r>
              <a:rPr lang="pl-PL" sz="2400" dirty="0"/>
              <a:t> platform  </a:t>
            </a:r>
            <a:r>
              <a:rPr lang="pl-PL" sz="2400" b="1" dirty="0" err="1">
                <a:hlinkClick r:id="rId3"/>
              </a:rPr>
              <a:t>www.npseo.pl</a:t>
            </a:r>
            <a:r>
              <a:rPr lang="pl-PL" sz="2400" dirty="0"/>
              <a:t>;</a:t>
            </a:r>
          </a:p>
          <a:p>
            <a:pPr marL="228600" indent="-228600">
              <a:buFont typeface="Arial" pitchFamily="34" charset="0"/>
              <a:buAutoNum type="arabicPeriod" startAt="4"/>
            </a:pP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external</a:t>
            </a:r>
            <a:r>
              <a:rPr lang="pl-PL" sz="2400" dirty="0"/>
              <a:t> </a:t>
            </a:r>
            <a:r>
              <a:rPr lang="pl-PL" sz="2400" dirty="0" err="1"/>
              <a:t>evaluation</a:t>
            </a:r>
            <a:r>
              <a:rPr lang="pl-PL" sz="2400" dirty="0"/>
              <a:t> of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specific</a:t>
            </a:r>
            <a:r>
              <a:rPr lang="pl-PL" sz="2400" dirty="0"/>
              <a:t> </a:t>
            </a:r>
            <a:r>
              <a:rPr lang="pl-PL" sz="2400" dirty="0" err="1"/>
              <a:t>institution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</a:t>
            </a:r>
            <a:r>
              <a:rPr lang="pl-PL" sz="2400" dirty="0" err="1"/>
              <a:t>conducted</a:t>
            </a:r>
            <a:r>
              <a:rPr lang="pl-PL" sz="2400" dirty="0"/>
              <a:t> by a team of </a:t>
            </a:r>
            <a:r>
              <a:rPr lang="pl-PL" sz="2400" dirty="0" err="1"/>
              <a:t>inspectors</a:t>
            </a:r>
            <a:r>
              <a:rPr lang="pl-PL" sz="2400" dirty="0"/>
              <a:t>;</a:t>
            </a:r>
          </a:p>
          <a:p>
            <a:pPr marL="228600" indent="-228600">
              <a:buFont typeface="Arial" pitchFamily="34" charset="0"/>
              <a:buAutoNum type="arabicPeriod" startAt="4"/>
            </a:pP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evaluation</a:t>
            </a:r>
            <a:r>
              <a:rPr lang="pl-PL" sz="2400" dirty="0"/>
              <a:t> </a:t>
            </a:r>
            <a:r>
              <a:rPr lang="pl-PL" sz="2400" dirty="0" err="1"/>
              <a:t>lasts</a:t>
            </a:r>
            <a:r>
              <a:rPr lang="pl-PL" sz="2400" dirty="0"/>
              <a:t> for a </a:t>
            </a:r>
            <a:r>
              <a:rPr lang="pl-PL" sz="2400" dirty="0" err="1"/>
              <a:t>few</a:t>
            </a:r>
            <a:r>
              <a:rPr lang="pl-PL" sz="2400" dirty="0"/>
              <a:t> </a:t>
            </a:r>
            <a:r>
              <a:rPr lang="pl-PL" sz="2400" dirty="0" err="1"/>
              <a:t>weeks</a:t>
            </a:r>
            <a:r>
              <a:rPr lang="pl-PL" sz="2400" dirty="0"/>
              <a:t> and </a:t>
            </a:r>
            <a:r>
              <a:rPr lang="pl-PL" sz="2400" dirty="0" err="1"/>
              <a:t>is</a:t>
            </a:r>
            <a:r>
              <a:rPr lang="pl-PL" sz="2400" dirty="0"/>
              <a:t> </a:t>
            </a:r>
            <a:r>
              <a:rPr lang="pl-PL" sz="2400" dirty="0" err="1"/>
              <a:t>divided</a:t>
            </a:r>
            <a:r>
              <a:rPr lang="pl-PL" sz="2400" dirty="0"/>
              <a:t> </a:t>
            </a:r>
            <a:r>
              <a:rPr lang="pl-PL" sz="2400" dirty="0" err="1"/>
              <a:t>into</a:t>
            </a:r>
            <a:r>
              <a:rPr lang="pl-PL" sz="2400" dirty="0"/>
              <a:t> </a:t>
            </a:r>
            <a:r>
              <a:rPr lang="pl-PL" sz="2400" b="1" dirty="0" err="1"/>
              <a:t>three</a:t>
            </a:r>
            <a:r>
              <a:rPr lang="pl-PL" sz="2400" b="1" dirty="0"/>
              <a:t> </a:t>
            </a:r>
            <a:r>
              <a:rPr lang="pl-PL" sz="2400" b="1" dirty="0" err="1"/>
              <a:t>stages</a:t>
            </a:r>
            <a:r>
              <a:rPr lang="pl-PL" sz="2400" dirty="0"/>
              <a:t>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pl-PL" sz="2400" dirty="0" err="1"/>
              <a:t>Preparation</a:t>
            </a:r>
            <a:endParaRPr lang="pl-PL" sz="2400" dirty="0"/>
          </a:p>
          <a:p>
            <a:pPr marL="228600" indent="-228600">
              <a:buFont typeface="Arial" pitchFamily="34" charset="0"/>
              <a:buChar char="•"/>
            </a:pPr>
            <a:r>
              <a:rPr lang="pl-PL" sz="2400" dirty="0" err="1"/>
              <a:t>Evaluation</a:t>
            </a:r>
            <a:r>
              <a:rPr lang="pl-PL" sz="2400" dirty="0"/>
              <a:t> </a:t>
            </a:r>
            <a:r>
              <a:rPr lang="pl-PL" sz="2400" dirty="0" err="1"/>
              <a:t>at</a:t>
            </a:r>
            <a:r>
              <a:rPr lang="pl-PL" sz="2400" dirty="0"/>
              <a:t> </a:t>
            </a:r>
            <a:r>
              <a:rPr lang="pl-PL" sz="2400" dirty="0" err="1"/>
              <a:t>school</a:t>
            </a:r>
            <a:endParaRPr lang="pl-PL" sz="2400" dirty="0"/>
          </a:p>
          <a:p>
            <a:pPr marL="228600" indent="-228600">
              <a:buFont typeface="Arial" pitchFamily="34" charset="0"/>
              <a:buChar char="•"/>
            </a:pPr>
            <a:r>
              <a:rPr lang="pl-PL" sz="2400" dirty="0" err="1"/>
              <a:t>Summary</a:t>
            </a:r>
            <a:endParaRPr lang="pl-PL" sz="2400" dirty="0"/>
          </a:p>
          <a:p>
            <a:pPr marL="1200150" lvl="1" indent="-457200">
              <a:buFont typeface="Arial" pitchFamily="34" charset="0"/>
              <a:buChar char="•"/>
            </a:pPr>
            <a:endParaRPr lang="pl-PL" sz="2400" dirty="0"/>
          </a:p>
          <a:p>
            <a:pPr marL="1200150" lvl="1" indent="-457200">
              <a:buFont typeface="Arial" pitchFamily="34" charset="0"/>
              <a:buChar char="•"/>
            </a:pPr>
            <a:endParaRPr lang="pl-PL" sz="2400" dirty="0"/>
          </a:p>
          <a:p>
            <a:pPr marL="1200150" lvl="1" indent="-457200">
              <a:buFont typeface="Arial" pitchFamily="34" charset="0"/>
              <a:buChar char="•"/>
            </a:pPr>
            <a:endParaRPr lang="pl-PL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pl-PL" sz="3200" dirty="0" err="1"/>
              <a:t>Requirements</a:t>
            </a:r>
            <a:r>
              <a:rPr lang="pl-PL" sz="3200" dirty="0"/>
              <a:t> for </a:t>
            </a:r>
            <a:r>
              <a:rPr lang="pl-PL" sz="3200" dirty="0" err="1"/>
              <a:t>schools</a:t>
            </a:r>
            <a:endParaRPr lang="pl-PL" sz="32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5"/>
          </p:nvPr>
        </p:nvSpPr>
        <p:spPr>
          <a:xfrm>
            <a:off x="304800" y="980728"/>
            <a:ext cx="8077200" cy="5267672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0"/>
              </a:spcBef>
              <a:buFontTx/>
              <a:buAutoNum type="arabicPeriod"/>
              <a:defRPr/>
            </a:pP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school</a:t>
            </a:r>
            <a:r>
              <a:rPr lang="pl-PL" sz="2400" dirty="0"/>
              <a:t> </a:t>
            </a:r>
            <a:r>
              <a:rPr lang="pl-PL" sz="2400" dirty="0" err="1"/>
              <a:t>or</a:t>
            </a:r>
            <a:r>
              <a:rPr lang="pl-PL" sz="2400" dirty="0"/>
              <a:t> </a:t>
            </a:r>
            <a:r>
              <a:rPr lang="pl-PL" sz="2400" dirty="0" err="1"/>
              <a:t>institution</a:t>
            </a:r>
            <a:r>
              <a:rPr lang="pl-PL" sz="2400" dirty="0"/>
              <a:t> </a:t>
            </a:r>
            <a:r>
              <a:rPr lang="pl-PL" sz="2400" dirty="0" err="1"/>
              <a:t>implements</a:t>
            </a:r>
            <a:r>
              <a:rPr lang="pl-PL" sz="2400" dirty="0"/>
              <a:t>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concept</a:t>
            </a:r>
            <a:r>
              <a:rPr lang="pl-PL" sz="2400" dirty="0"/>
              <a:t> of </a:t>
            </a:r>
            <a:r>
              <a:rPr lang="pl-PL" sz="2400" dirty="0" err="1"/>
              <a:t>work</a:t>
            </a:r>
            <a:r>
              <a:rPr lang="pl-PL" sz="2400" dirty="0"/>
              <a:t> </a:t>
            </a:r>
            <a:r>
              <a:rPr lang="pl-PL" sz="2400" dirty="0" err="1"/>
              <a:t>aimed</a:t>
            </a:r>
            <a:r>
              <a:rPr lang="pl-PL" sz="2400" dirty="0"/>
              <a:t> </a:t>
            </a:r>
            <a:r>
              <a:rPr lang="pl-PL" sz="2400" dirty="0" err="1"/>
              <a:t>at</a:t>
            </a:r>
            <a:r>
              <a:rPr lang="pl-PL" sz="2400" dirty="0"/>
              <a:t>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students</a:t>
            </a:r>
            <a:r>
              <a:rPr lang="pl-PL" sz="2400" dirty="0"/>
              <a:t>’ development;</a:t>
            </a:r>
          </a:p>
          <a:p>
            <a:pPr marL="228600" indent="-228600">
              <a:spcBef>
                <a:spcPts val="0"/>
              </a:spcBef>
              <a:buFontTx/>
              <a:buAutoNum type="arabicPeriod"/>
              <a:defRPr/>
            </a:pP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educational</a:t>
            </a:r>
            <a:r>
              <a:rPr lang="pl-PL" sz="2400" dirty="0"/>
              <a:t> </a:t>
            </a:r>
            <a:r>
              <a:rPr lang="pl-PL" sz="2400" dirty="0" err="1"/>
              <a:t>process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</a:t>
            </a:r>
            <a:r>
              <a:rPr lang="pl-PL" sz="2400" dirty="0" err="1"/>
              <a:t>organised</a:t>
            </a:r>
            <a:r>
              <a:rPr lang="pl-PL" sz="2400" dirty="0"/>
              <a:t> </a:t>
            </a:r>
            <a:r>
              <a:rPr lang="pl-PL" sz="2400" dirty="0" err="1"/>
              <a:t>in</a:t>
            </a:r>
            <a:r>
              <a:rPr lang="pl-PL" sz="2400" dirty="0"/>
              <a:t> a </a:t>
            </a:r>
            <a:r>
              <a:rPr lang="pl-PL" sz="2400" dirty="0" err="1"/>
              <a:t>way</a:t>
            </a:r>
            <a:r>
              <a:rPr lang="pl-PL" sz="2400" dirty="0"/>
              <a:t> </a:t>
            </a:r>
            <a:r>
              <a:rPr lang="pl-PL" sz="2400" dirty="0" err="1"/>
              <a:t>supporting</a:t>
            </a:r>
            <a:r>
              <a:rPr lang="pl-PL" sz="2400" dirty="0"/>
              <a:t> learning;</a:t>
            </a:r>
          </a:p>
          <a:p>
            <a:pPr marL="228600" indent="-228600">
              <a:spcBef>
                <a:spcPts val="0"/>
              </a:spcBef>
              <a:buFontTx/>
              <a:buAutoNum type="arabicPeriod"/>
              <a:defRPr/>
            </a:pPr>
            <a:r>
              <a:rPr lang="pl-PL" sz="2400" dirty="0" err="1"/>
              <a:t>Students</a:t>
            </a:r>
            <a:r>
              <a:rPr lang="pl-PL" sz="2400" dirty="0"/>
              <a:t> </a:t>
            </a:r>
            <a:r>
              <a:rPr lang="pl-PL" sz="2400" dirty="0" err="1"/>
              <a:t>gain</a:t>
            </a:r>
            <a:r>
              <a:rPr lang="pl-PL" sz="2400" dirty="0"/>
              <a:t> </a:t>
            </a:r>
            <a:r>
              <a:rPr lang="pl-PL" sz="2400" dirty="0" err="1"/>
              <a:t>knowledge</a:t>
            </a:r>
            <a:r>
              <a:rPr lang="pl-PL" sz="2400" dirty="0"/>
              <a:t> and </a:t>
            </a:r>
            <a:r>
              <a:rPr lang="pl-PL" sz="2400" dirty="0" err="1"/>
              <a:t>skills</a:t>
            </a:r>
            <a:r>
              <a:rPr lang="pl-PL" sz="2400" dirty="0"/>
              <a:t> </a:t>
            </a:r>
            <a:r>
              <a:rPr lang="pl-PL" sz="2400" dirty="0" err="1"/>
              <a:t>that</a:t>
            </a:r>
            <a:r>
              <a:rPr lang="pl-PL" sz="2400" dirty="0"/>
              <a:t> </a:t>
            </a:r>
            <a:r>
              <a:rPr lang="pl-PL" sz="2400" dirty="0" err="1"/>
              <a:t>are</a:t>
            </a:r>
            <a:r>
              <a:rPr lang="pl-PL" sz="2400" dirty="0"/>
              <a:t> </a:t>
            </a:r>
            <a:r>
              <a:rPr lang="pl-PL" sz="2400" dirty="0" err="1"/>
              <a:t>specified</a:t>
            </a:r>
            <a:r>
              <a:rPr lang="pl-PL" sz="2400" dirty="0"/>
              <a:t> by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school</a:t>
            </a:r>
            <a:r>
              <a:rPr lang="pl-PL" sz="2400" dirty="0"/>
              <a:t> curriculum;</a:t>
            </a:r>
          </a:p>
          <a:p>
            <a:pPr marL="228600" indent="-228600">
              <a:spcBef>
                <a:spcPts val="0"/>
              </a:spcBef>
              <a:buFontTx/>
              <a:buAutoNum type="arabicPeriod"/>
              <a:defRPr/>
            </a:pPr>
            <a:r>
              <a:rPr lang="pl-PL" sz="2400" dirty="0" err="1"/>
              <a:t>Students</a:t>
            </a:r>
            <a:r>
              <a:rPr lang="pl-PL" sz="2400" dirty="0"/>
              <a:t> </a:t>
            </a:r>
            <a:r>
              <a:rPr lang="pl-PL" sz="2400" dirty="0" err="1"/>
              <a:t>are</a:t>
            </a:r>
            <a:r>
              <a:rPr lang="pl-PL" sz="2400" dirty="0"/>
              <a:t> </a:t>
            </a:r>
            <a:r>
              <a:rPr lang="pl-PL" sz="2400" dirty="0" err="1"/>
              <a:t>active</a:t>
            </a:r>
            <a:r>
              <a:rPr lang="pl-PL" sz="2400" dirty="0"/>
              <a:t>;</a:t>
            </a:r>
          </a:p>
          <a:p>
            <a:pPr marL="228600" indent="-228600">
              <a:spcBef>
                <a:spcPts val="0"/>
              </a:spcBef>
              <a:buFontTx/>
              <a:buAutoNum type="arabicPeriod"/>
              <a:defRPr/>
            </a:pPr>
            <a:r>
              <a:rPr lang="pl-PL" sz="2400" dirty="0" err="1"/>
              <a:t>Attitudes</a:t>
            </a:r>
            <a:r>
              <a:rPr lang="pl-PL" sz="2400" dirty="0"/>
              <a:t> </a:t>
            </a:r>
            <a:r>
              <a:rPr lang="pl-PL" sz="2400" dirty="0" err="1"/>
              <a:t>are</a:t>
            </a:r>
            <a:r>
              <a:rPr lang="pl-PL" sz="2400" dirty="0"/>
              <a:t> </a:t>
            </a:r>
            <a:r>
              <a:rPr lang="pl-PL" sz="2400" dirty="0" err="1"/>
              <a:t>shaped</a:t>
            </a:r>
            <a:r>
              <a:rPr lang="pl-PL" sz="2400" dirty="0"/>
              <a:t> and </a:t>
            </a:r>
            <a:r>
              <a:rPr lang="pl-PL" sz="2400" dirty="0" err="1"/>
              <a:t>social</a:t>
            </a:r>
            <a:r>
              <a:rPr lang="pl-PL" sz="2400" dirty="0"/>
              <a:t> </a:t>
            </a:r>
            <a:r>
              <a:rPr lang="pl-PL" sz="2400" dirty="0" err="1"/>
              <a:t>norms</a:t>
            </a:r>
            <a:r>
              <a:rPr lang="pl-PL" sz="2400" dirty="0"/>
              <a:t> </a:t>
            </a:r>
            <a:r>
              <a:rPr lang="pl-PL" sz="2400" dirty="0" err="1"/>
              <a:t>are</a:t>
            </a:r>
            <a:r>
              <a:rPr lang="pl-PL" sz="2400" dirty="0"/>
              <a:t> </a:t>
            </a:r>
            <a:r>
              <a:rPr lang="pl-PL" sz="2400" dirty="0" err="1"/>
              <a:t>respected</a:t>
            </a:r>
            <a:r>
              <a:rPr lang="pl-PL" sz="2400" dirty="0"/>
              <a:t>;</a:t>
            </a:r>
          </a:p>
          <a:p>
            <a:pPr marL="228600" indent="-228600">
              <a:spcBef>
                <a:spcPts val="0"/>
              </a:spcBef>
              <a:buFontTx/>
              <a:buAutoNum type="arabicPeriod"/>
              <a:defRPr/>
            </a:pP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school</a:t>
            </a:r>
            <a:r>
              <a:rPr lang="pl-PL" sz="2400" dirty="0"/>
              <a:t> </a:t>
            </a:r>
            <a:r>
              <a:rPr lang="pl-PL" sz="2400" dirty="0" err="1"/>
              <a:t>or</a:t>
            </a:r>
            <a:r>
              <a:rPr lang="pl-PL" sz="2400" dirty="0"/>
              <a:t> </a:t>
            </a:r>
            <a:r>
              <a:rPr lang="pl-PL" sz="2400" dirty="0" err="1"/>
              <a:t>institution</a:t>
            </a:r>
            <a:r>
              <a:rPr lang="pl-PL" sz="2400" dirty="0"/>
              <a:t> </a:t>
            </a:r>
            <a:r>
              <a:rPr lang="pl-PL" sz="2400" dirty="0" err="1"/>
              <a:t>promotes</a:t>
            </a:r>
            <a:r>
              <a:rPr lang="pl-PL" sz="2400" dirty="0"/>
              <a:t>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students</a:t>
            </a:r>
            <a:r>
              <a:rPr lang="pl-PL" sz="2400" dirty="0"/>
              <a:t>’ development, </a:t>
            </a:r>
            <a:r>
              <a:rPr lang="pl-PL" sz="2400" dirty="0" err="1"/>
              <a:t>taking</a:t>
            </a:r>
            <a:r>
              <a:rPr lang="pl-PL" sz="2400" dirty="0"/>
              <a:t> </a:t>
            </a:r>
            <a:r>
              <a:rPr lang="pl-PL" sz="2400" dirty="0" err="1"/>
              <a:t>their</a:t>
            </a:r>
            <a:r>
              <a:rPr lang="pl-PL" sz="2400" dirty="0"/>
              <a:t> </a:t>
            </a:r>
            <a:r>
              <a:rPr lang="pl-PL" sz="2400" dirty="0" err="1"/>
              <a:t>individual</a:t>
            </a:r>
            <a:r>
              <a:rPr lang="pl-PL" sz="2400" dirty="0"/>
              <a:t> </a:t>
            </a:r>
            <a:r>
              <a:rPr lang="pl-PL" sz="2400" dirty="0" err="1"/>
              <a:t>situation</a:t>
            </a:r>
            <a:r>
              <a:rPr lang="pl-PL" sz="2400" dirty="0"/>
              <a:t> </a:t>
            </a:r>
            <a:r>
              <a:rPr lang="pl-PL" sz="2400" dirty="0" err="1"/>
              <a:t>into</a:t>
            </a:r>
            <a:r>
              <a:rPr lang="pl-PL" sz="2400" dirty="0"/>
              <a:t> </a:t>
            </a:r>
            <a:r>
              <a:rPr lang="pl-PL" sz="2400" dirty="0" err="1"/>
              <a:t>considertion</a:t>
            </a:r>
            <a:r>
              <a:rPr lang="pl-PL" sz="2400" dirty="0"/>
              <a:t>;</a:t>
            </a:r>
          </a:p>
          <a:p>
            <a:pPr marL="228600" indent="-228600">
              <a:spcBef>
                <a:spcPts val="0"/>
              </a:spcBef>
              <a:buFontTx/>
              <a:buAutoNum type="arabicPeriod"/>
              <a:defRPr/>
            </a:pPr>
            <a:r>
              <a:rPr lang="pl-PL" sz="2400" dirty="0" err="1"/>
              <a:t>Teachers</a:t>
            </a:r>
            <a:r>
              <a:rPr lang="pl-PL" sz="2400" dirty="0"/>
              <a:t> </a:t>
            </a:r>
            <a:r>
              <a:rPr lang="pl-PL" sz="2400" dirty="0" err="1"/>
              <a:t>take</a:t>
            </a:r>
            <a:r>
              <a:rPr lang="pl-PL" sz="2400" dirty="0"/>
              <a:t> </a:t>
            </a:r>
            <a:r>
              <a:rPr lang="pl-PL" sz="2400" dirty="0" err="1"/>
              <a:t>active</a:t>
            </a:r>
            <a:r>
              <a:rPr lang="pl-PL" sz="2400" dirty="0"/>
              <a:t> part </a:t>
            </a:r>
            <a:r>
              <a:rPr lang="pl-PL" sz="2400" dirty="0" err="1"/>
              <a:t>in</a:t>
            </a:r>
            <a:r>
              <a:rPr lang="pl-PL" sz="2400" dirty="0"/>
              <a:t> </a:t>
            </a:r>
            <a:r>
              <a:rPr lang="pl-PL" sz="2400" dirty="0" err="1"/>
              <a:t>educational</a:t>
            </a:r>
            <a:r>
              <a:rPr lang="pl-PL" sz="2400" dirty="0"/>
              <a:t> </a:t>
            </a:r>
            <a:r>
              <a:rPr lang="pl-PL" sz="2400" dirty="0" err="1"/>
              <a:t>processes</a:t>
            </a:r>
            <a:r>
              <a:rPr lang="pl-PL" sz="2400" dirty="0"/>
              <a:t>’ </a:t>
            </a:r>
            <a:r>
              <a:rPr lang="pl-PL" sz="2400" dirty="0" err="1"/>
              <a:t>planning</a:t>
            </a:r>
            <a:r>
              <a:rPr lang="pl-PL" sz="2400" dirty="0"/>
              <a:t> and </a:t>
            </a:r>
            <a:r>
              <a:rPr lang="pl-PL" sz="2400" dirty="0" err="1"/>
              <a:t>implementation</a:t>
            </a:r>
            <a:r>
              <a:rPr lang="pl-PL" sz="2400" dirty="0"/>
              <a:t>;</a:t>
            </a:r>
          </a:p>
          <a:p>
            <a:pPr marL="228600" indent="-228600">
              <a:spcBef>
                <a:spcPts val="0"/>
              </a:spcBef>
              <a:buFontTx/>
              <a:buAutoNum type="arabicPeriod"/>
              <a:defRPr/>
            </a:pPr>
            <a:endParaRPr lang="pl-PL" sz="2400" dirty="0"/>
          </a:p>
          <a:p>
            <a:pPr marL="228600" indent="-228600">
              <a:spcBef>
                <a:spcPts val="0"/>
              </a:spcBef>
              <a:buFontTx/>
              <a:buAutoNum type="arabicPeriod"/>
              <a:defRPr/>
            </a:pPr>
            <a:endParaRPr lang="pl-PL" sz="2400" dirty="0"/>
          </a:p>
          <a:p>
            <a:pPr marL="1200150" lvl="1" indent="-457200">
              <a:buFont typeface="Arial" pitchFamily="34" charset="0"/>
              <a:buChar char="•"/>
            </a:pPr>
            <a:endParaRPr lang="pl-PL" sz="2400" dirty="0"/>
          </a:p>
          <a:p>
            <a:pPr marL="1200150" lvl="1" indent="-457200">
              <a:buFont typeface="Arial" pitchFamily="34" charset="0"/>
              <a:buChar char="•"/>
            </a:pPr>
            <a:endParaRPr lang="pl-PL" sz="2400" dirty="0"/>
          </a:p>
          <a:p>
            <a:pPr marL="1200150" lvl="1" indent="-457200">
              <a:buFont typeface="Arial" pitchFamily="34" charset="0"/>
              <a:buChar char="•"/>
            </a:pPr>
            <a:endParaRPr lang="pl-PL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pl-PL" sz="3200" dirty="0" err="1"/>
              <a:t>Requirements</a:t>
            </a:r>
            <a:r>
              <a:rPr lang="pl-PL" sz="3200" dirty="0"/>
              <a:t> for </a:t>
            </a:r>
            <a:r>
              <a:rPr lang="pl-PL" sz="3200" dirty="0" err="1"/>
              <a:t>schools</a:t>
            </a:r>
            <a:endParaRPr lang="pl-PL" sz="32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5"/>
          </p:nvPr>
        </p:nvSpPr>
        <p:spPr>
          <a:xfrm>
            <a:off x="304800" y="980728"/>
            <a:ext cx="7939608" cy="51125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value</a:t>
            </a:r>
            <a:r>
              <a:rPr lang="pl-PL" sz="2400" dirty="0"/>
              <a:t> of </a:t>
            </a:r>
            <a:r>
              <a:rPr lang="pl-PL" sz="2400" dirty="0" err="1"/>
              <a:t>education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</a:t>
            </a:r>
            <a:r>
              <a:rPr lang="pl-PL" sz="2400" dirty="0" err="1"/>
              <a:t>promoted</a:t>
            </a:r>
            <a:r>
              <a:rPr lang="pl-PL" sz="2400" dirty="0"/>
              <a:t>;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pl-PL" sz="2400" dirty="0" err="1"/>
              <a:t>Parents</a:t>
            </a:r>
            <a:r>
              <a:rPr lang="pl-PL" sz="2400" dirty="0"/>
              <a:t> </a:t>
            </a:r>
            <a:r>
              <a:rPr lang="pl-PL" sz="2400" dirty="0" err="1"/>
              <a:t>are</a:t>
            </a:r>
            <a:r>
              <a:rPr lang="pl-PL" sz="2400" dirty="0"/>
              <a:t> </a:t>
            </a:r>
            <a:r>
              <a:rPr lang="pl-PL" sz="2400" dirty="0" err="1"/>
              <a:t>the</a:t>
            </a:r>
            <a:r>
              <a:rPr lang="pl-PL" sz="2400" dirty="0"/>
              <a:t> partners of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school</a:t>
            </a:r>
            <a:r>
              <a:rPr lang="pl-PL" sz="2400" dirty="0"/>
              <a:t> </a:t>
            </a:r>
            <a:r>
              <a:rPr lang="pl-PL" sz="2400" dirty="0" err="1"/>
              <a:t>or</a:t>
            </a:r>
            <a:r>
              <a:rPr lang="pl-PL" sz="2400" dirty="0"/>
              <a:t> </a:t>
            </a:r>
            <a:r>
              <a:rPr lang="pl-PL" sz="2400" dirty="0" err="1"/>
              <a:t>institution</a:t>
            </a:r>
            <a:r>
              <a:rPr lang="pl-PL" sz="2400" dirty="0"/>
              <a:t>;</a:t>
            </a:r>
            <a:endParaRPr lang="pl-PL" sz="2400" kern="1200" dirty="0"/>
          </a:p>
          <a:p>
            <a:pPr marL="457200" indent="-457200">
              <a:buFont typeface="+mj-lt"/>
              <a:buAutoNum type="arabicPeriod" startAt="8"/>
            </a:pPr>
            <a:r>
              <a:rPr lang="pl-PL" sz="2400" kern="1200" dirty="0" err="1"/>
              <a:t>The</a:t>
            </a:r>
            <a:r>
              <a:rPr lang="pl-PL" sz="2400" kern="1200" dirty="0"/>
              <a:t> </a:t>
            </a:r>
            <a:r>
              <a:rPr lang="pl-PL" sz="2400" kern="1200" dirty="0" err="1"/>
              <a:t>school</a:t>
            </a:r>
            <a:r>
              <a:rPr lang="pl-PL" sz="2400" kern="1200" dirty="0"/>
              <a:t>, </a:t>
            </a:r>
            <a:r>
              <a:rPr lang="pl-PL" sz="2400" kern="1200" dirty="0" err="1"/>
              <a:t>institution</a:t>
            </a:r>
            <a:r>
              <a:rPr lang="pl-PL" sz="2400" kern="1200" dirty="0"/>
              <a:t> and community resources </a:t>
            </a:r>
            <a:r>
              <a:rPr lang="pl-PL" sz="2400" kern="1200" dirty="0" err="1"/>
              <a:t>are</a:t>
            </a:r>
            <a:r>
              <a:rPr lang="pl-PL" sz="2400" kern="1200" dirty="0"/>
              <a:t> </a:t>
            </a:r>
            <a:r>
              <a:rPr lang="pl-PL" sz="2400" kern="1200" dirty="0" err="1"/>
              <a:t>used</a:t>
            </a:r>
            <a:r>
              <a:rPr lang="pl-PL" sz="2400" kern="1200" dirty="0"/>
              <a:t> for </a:t>
            </a:r>
            <a:r>
              <a:rPr lang="pl-PL" sz="2400" kern="1200" dirty="0" err="1"/>
              <a:t>the</a:t>
            </a:r>
            <a:r>
              <a:rPr lang="pl-PL" sz="2400" kern="1200" dirty="0"/>
              <a:t> mutual development;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analysis</a:t>
            </a:r>
            <a:r>
              <a:rPr lang="pl-PL" sz="2400" dirty="0"/>
              <a:t> of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standarized</a:t>
            </a:r>
            <a:r>
              <a:rPr lang="pl-PL" sz="2400" dirty="0"/>
              <a:t> </a:t>
            </a:r>
            <a:r>
              <a:rPr lang="pl-PL" sz="2400" dirty="0" err="1"/>
              <a:t>external</a:t>
            </a:r>
            <a:r>
              <a:rPr lang="pl-PL" sz="2400" dirty="0"/>
              <a:t> </a:t>
            </a:r>
            <a:r>
              <a:rPr lang="pl-PL" sz="2400" dirty="0" err="1"/>
              <a:t>exam</a:t>
            </a:r>
            <a:r>
              <a:rPr lang="pl-PL" sz="2400" dirty="0"/>
              <a:t> </a:t>
            </a:r>
            <a:r>
              <a:rPr lang="pl-PL" sz="2400" dirty="0" err="1"/>
              <a:t>results</a:t>
            </a:r>
            <a:r>
              <a:rPr lang="pl-PL" sz="2400" dirty="0"/>
              <a:t> (</a:t>
            </a:r>
            <a:r>
              <a:rPr lang="pl-PL" sz="2400" dirty="0" err="1"/>
              <a:t>primary</a:t>
            </a:r>
            <a:r>
              <a:rPr lang="pl-PL" sz="2400" dirty="0"/>
              <a:t> </a:t>
            </a:r>
            <a:r>
              <a:rPr lang="pl-PL" sz="2400" dirty="0" err="1"/>
              <a:t>school</a:t>
            </a:r>
            <a:r>
              <a:rPr lang="pl-PL" sz="2400" dirty="0"/>
              <a:t>, junior-high </a:t>
            </a:r>
            <a:r>
              <a:rPr lang="pl-PL" sz="2400" dirty="0" err="1"/>
              <a:t>school</a:t>
            </a:r>
            <a:r>
              <a:rPr lang="pl-PL" sz="2400" dirty="0"/>
              <a:t>, high </a:t>
            </a:r>
            <a:r>
              <a:rPr lang="pl-PL" sz="2400" dirty="0" err="1"/>
              <a:t>school</a:t>
            </a:r>
            <a:r>
              <a:rPr lang="pl-PL" sz="2400" dirty="0"/>
              <a:t> </a:t>
            </a:r>
            <a:r>
              <a:rPr lang="pl-PL" sz="2400" dirty="0" err="1"/>
              <a:t>leaving</a:t>
            </a:r>
            <a:r>
              <a:rPr lang="pl-PL" sz="2400" dirty="0"/>
              <a:t> </a:t>
            </a:r>
            <a:r>
              <a:rPr lang="pl-PL" sz="2400" dirty="0" err="1"/>
              <a:t>exams</a:t>
            </a:r>
            <a:r>
              <a:rPr lang="pl-PL" sz="2400" dirty="0"/>
              <a:t> and </a:t>
            </a:r>
            <a:r>
              <a:rPr lang="pl-PL" sz="2400" dirty="0" err="1"/>
              <a:t>vocational</a:t>
            </a:r>
            <a:r>
              <a:rPr lang="pl-PL" sz="2400" dirty="0"/>
              <a:t> </a:t>
            </a:r>
            <a:r>
              <a:rPr lang="pl-PL" sz="2400" dirty="0" err="1"/>
              <a:t>qualification</a:t>
            </a:r>
            <a:r>
              <a:rPr lang="pl-PL" sz="2400" dirty="0"/>
              <a:t> </a:t>
            </a:r>
            <a:r>
              <a:rPr lang="pl-PL" sz="2400" dirty="0" err="1"/>
              <a:t>exam</a:t>
            </a:r>
            <a:r>
              <a:rPr lang="pl-PL" sz="2400" dirty="0"/>
              <a:t>) and </a:t>
            </a:r>
            <a:r>
              <a:rPr lang="pl-PL" sz="2400" dirty="0" err="1"/>
              <a:t>other</a:t>
            </a:r>
            <a:r>
              <a:rPr lang="pl-PL" sz="2400" dirty="0"/>
              <a:t> </a:t>
            </a:r>
            <a:r>
              <a:rPr lang="pl-PL" sz="2400" dirty="0" err="1"/>
              <a:t>internal</a:t>
            </a:r>
            <a:r>
              <a:rPr lang="pl-PL" sz="2400" dirty="0"/>
              <a:t>/</a:t>
            </a:r>
            <a:r>
              <a:rPr lang="pl-PL" sz="2400" dirty="0" err="1"/>
              <a:t>external</a:t>
            </a:r>
            <a:r>
              <a:rPr lang="pl-PL" sz="2400" dirty="0"/>
              <a:t> </a:t>
            </a:r>
            <a:r>
              <a:rPr lang="pl-PL" sz="2400" dirty="0" err="1"/>
              <a:t>evaluation</a:t>
            </a:r>
            <a:r>
              <a:rPr lang="pl-PL" sz="2400" dirty="0"/>
              <a:t> </a:t>
            </a:r>
            <a:r>
              <a:rPr lang="pl-PL" sz="2400" dirty="0" err="1"/>
              <a:t>results</a:t>
            </a:r>
            <a:r>
              <a:rPr lang="pl-PL" sz="2400" dirty="0"/>
              <a:t> </a:t>
            </a:r>
            <a:r>
              <a:rPr lang="pl-PL" sz="2400" dirty="0" err="1"/>
              <a:t>are</a:t>
            </a:r>
            <a:r>
              <a:rPr lang="pl-PL" sz="2400" dirty="0"/>
              <a:t> </a:t>
            </a:r>
            <a:r>
              <a:rPr lang="pl-PL" sz="2400" dirty="0" err="1"/>
              <a:t>taken</a:t>
            </a:r>
            <a:r>
              <a:rPr lang="pl-PL" sz="2400" dirty="0"/>
              <a:t> </a:t>
            </a:r>
            <a:r>
              <a:rPr lang="pl-PL" sz="2400" dirty="0" err="1"/>
              <a:t>into</a:t>
            </a:r>
            <a:r>
              <a:rPr lang="pl-PL" sz="2400" dirty="0"/>
              <a:t> </a:t>
            </a:r>
            <a:r>
              <a:rPr lang="pl-PL" sz="2400" dirty="0" err="1"/>
              <a:t>consideration</a:t>
            </a:r>
            <a:r>
              <a:rPr lang="pl-PL" sz="2400" dirty="0"/>
              <a:t> by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school</a:t>
            </a:r>
            <a:r>
              <a:rPr lang="pl-PL" sz="2400" dirty="0"/>
              <a:t> </a:t>
            </a:r>
            <a:r>
              <a:rPr lang="pl-PL" sz="2400" dirty="0" err="1"/>
              <a:t>or</a:t>
            </a:r>
            <a:r>
              <a:rPr lang="pl-PL" sz="2400" dirty="0"/>
              <a:t> </a:t>
            </a:r>
            <a:r>
              <a:rPr lang="pl-PL" sz="2400" dirty="0" err="1"/>
              <a:t>institution</a:t>
            </a:r>
            <a:r>
              <a:rPr lang="pl-PL" sz="2400" dirty="0"/>
              <a:t> </a:t>
            </a:r>
            <a:r>
              <a:rPr lang="pl-PL" sz="2400" dirty="0" err="1"/>
              <a:t>while</a:t>
            </a:r>
            <a:r>
              <a:rPr lang="pl-PL" sz="2400" dirty="0"/>
              <a:t> </a:t>
            </a:r>
            <a:r>
              <a:rPr lang="pl-PL" sz="2400" dirty="0" err="1"/>
              <a:t>organising</a:t>
            </a:r>
            <a:r>
              <a:rPr lang="pl-PL" sz="2400" dirty="0"/>
              <a:t>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educational</a:t>
            </a:r>
            <a:r>
              <a:rPr lang="pl-PL" sz="2400" dirty="0"/>
              <a:t> </a:t>
            </a:r>
            <a:r>
              <a:rPr lang="pl-PL" sz="2400" dirty="0" err="1"/>
              <a:t>process</a:t>
            </a:r>
            <a:r>
              <a:rPr lang="pl-PL" sz="2400" dirty="0"/>
              <a:t>;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pl-PL" sz="2400" dirty="0" err="1"/>
              <a:t>The</a:t>
            </a:r>
            <a:r>
              <a:rPr lang="pl-PL" sz="2400" dirty="0"/>
              <a:t> management of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school</a:t>
            </a:r>
            <a:r>
              <a:rPr lang="pl-PL" sz="2400" dirty="0"/>
              <a:t> </a:t>
            </a:r>
            <a:r>
              <a:rPr lang="pl-PL" sz="2400" dirty="0" err="1"/>
              <a:t>or</a:t>
            </a:r>
            <a:r>
              <a:rPr lang="pl-PL" sz="2400" dirty="0"/>
              <a:t> </a:t>
            </a:r>
            <a:r>
              <a:rPr lang="pl-PL" sz="2400" dirty="0" err="1"/>
              <a:t>institution</a:t>
            </a:r>
            <a:r>
              <a:rPr lang="pl-PL" sz="2400" dirty="0"/>
              <a:t> </a:t>
            </a:r>
            <a:r>
              <a:rPr lang="pl-PL" sz="2400" dirty="0" err="1"/>
              <a:t>fosters</a:t>
            </a:r>
            <a:r>
              <a:rPr lang="pl-PL" sz="2400" dirty="0"/>
              <a:t> </a:t>
            </a:r>
            <a:r>
              <a:rPr lang="pl-PL" sz="2400" dirty="0" err="1"/>
              <a:t>their</a:t>
            </a:r>
            <a:r>
              <a:rPr lang="pl-PL" sz="2400" dirty="0"/>
              <a:t> development.</a:t>
            </a:r>
          </a:p>
          <a:p>
            <a:pPr marL="457200" indent="-457200">
              <a:buFont typeface="+mj-lt"/>
              <a:buAutoNum type="arabicPeriod" startAt="8"/>
            </a:pPr>
            <a:endParaRPr lang="pl-PL" sz="2400" dirty="0"/>
          </a:p>
          <a:p>
            <a:pPr marL="1200150" lvl="1" indent="-457200">
              <a:buFont typeface="Arial" pitchFamily="34" charset="0"/>
              <a:buChar char="•"/>
            </a:pPr>
            <a:endParaRPr lang="pl-PL" sz="2400" dirty="0"/>
          </a:p>
          <a:p>
            <a:pPr marL="1200150" lvl="1" indent="-457200">
              <a:buFont typeface="Arial" pitchFamily="34" charset="0"/>
              <a:buChar char="•"/>
            </a:pPr>
            <a:endParaRPr lang="pl-PL" sz="2400" dirty="0"/>
          </a:p>
          <a:p>
            <a:pPr marL="1200150" lvl="1" indent="-457200">
              <a:buFont typeface="Arial" pitchFamily="34" charset="0"/>
              <a:buChar char="•"/>
            </a:pPr>
            <a:endParaRPr lang="pl-PL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r>
              <a:rPr lang="pl-PL" sz="3200" dirty="0" err="1"/>
              <a:t>Two</a:t>
            </a:r>
            <a:r>
              <a:rPr lang="pl-PL" sz="3200" dirty="0"/>
              <a:t> </a:t>
            </a:r>
            <a:r>
              <a:rPr lang="pl-PL" sz="3200" dirty="0" err="1"/>
              <a:t>levels</a:t>
            </a:r>
            <a:r>
              <a:rPr lang="pl-PL" sz="3200" dirty="0"/>
              <a:t> of </a:t>
            </a:r>
            <a:r>
              <a:rPr lang="pl-PL" sz="3200" dirty="0" err="1"/>
              <a:t>meeting</a:t>
            </a:r>
            <a:r>
              <a:rPr lang="pl-PL" sz="3200" dirty="0"/>
              <a:t> </a:t>
            </a:r>
            <a:r>
              <a:rPr lang="pl-PL" sz="3200" dirty="0" err="1"/>
              <a:t>the</a:t>
            </a:r>
            <a:r>
              <a:rPr lang="pl-PL" sz="3200" dirty="0"/>
              <a:t> </a:t>
            </a:r>
            <a:r>
              <a:rPr lang="pl-PL" sz="3200" dirty="0" err="1"/>
              <a:t>requirements</a:t>
            </a:r>
            <a:endParaRPr lang="pl-PL" sz="32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5"/>
          </p:nvPr>
        </p:nvSpPr>
        <p:spPr>
          <a:xfrm>
            <a:off x="304800" y="980728"/>
            <a:ext cx="8077200" cy="5267672"/>
          </a:xfrm>
        </p:spPr>
        <p:txBody>
          <a:bodyPr>
            <a:normAutofit/>
          </a:bodyPr>
          <a:lstStyle/>
          <a:p>
            <a:pPr marL="1200150" lvl="1" indent="-457200"/>
            <a:endParaRPr lang="pl-PL" sz="2400" dirty="0"/>
          </a:p>
          <a:p>
            <a:pPr marL="1200150" lvl="1" indent="-457200">
              <a:buFont typeface="Arial" pitchFamily="34" charset="0"/>
              <a:buChar char="•"/>
            </a:pPr>
            <a:endParaRPr lang="pl-PL" sz="2400" dirty="0"/>
          </a:p>
          <a:p>
            <a:pPr marL="1200150" lvl="1" indent="-457200">
              <a:buFont typeface="Arial" pitchFamily="34" charset="0"/>
              <a:buChar char="•"/>
            </a:pPr>
            <a:endParaRPr lang="pl-PL" sz="24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524000" y="1397000"/>
          <a:ext cx="609600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r>
              <a:rPr lang="pl-PL" sz="3200" dirty="0" err="1"/>
              <a:t>The</a:t>
            </a:r>
            <a:r>
              <a:rPr lang="pl-PL" sz="3200" dirty="0"/>
              <a:t> </a:t>
            </a:r>
            <a:r>
              <a:rPr lang="pl-PL" sz="3200" dirty="0" err="1"/>
              <a:t>evaluation</a:t>
            </a:r>
            <a:r>
              <a:rPr lang="pl-PL" sz="3200" dirty="0"/>
              <a:t> </a:t>
            </a:r>
            <a:r>
              <a:rPr lang="pl-PL" sz="3200" dirty="0" err="1"/>
              <a:t>participants</a:t>
            </a:r>
            <a:endParaRPr lang="pl-PL" sz="32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5"/>
          </p:nvPr>
        </p:nvSpPr>
        <p:spPr>
          <a:xfrm>
            <a:off x="304800" y="980728"/>
            <a:ext cx="8077200" cy="5267672"/>
          </a:xfrm>
        </p:spPr>
        <p:txBody>
          <a:bodyPr>
            <a:normAutofit/>
          </a:bodyPr>
          <a:lstStyle/>
          <a:p>
            <a:pPr marL="1200150" lvl="1" indent="-457200"/>
            <a:endParaRPr lang="pl-PL" sz="2400" dirty="0"/>
          </a:p>
          <a:p>
            <a:pPr marL="1200150" lvl="1" indent="-457200">
              <a:buFont typeface="Arial" pitchFamily="34" charset="0"/>
              <a:buChar char="•"/>
            </a:pPr>
            <a:endParaRPr lang="pl-PL" sz="2400" dirty="0"/>
          </a:p>
          <a:p>
            <a:pPr marL="1200150" lvl="1" indent="-457200">
              <a:buFont typeface="Arial" pitchFamily="34" charset="0"/>
              <a:buChar char="•"/>
            </a:pPr>
            <a:endParaRPr lang="pl-PL" sz="24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51520" y="980728"/>
          <a:ext cx="7920880" cy="557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1152128"/>
          </a:xfrm>
        </p:spPr>
        <p:txBody>
          <a:bodyPr>
            <a:noAutofit/>
          </a:bodyPr>
          <a:lstStyle/>
          <a:p>
            <a:r>
              <a:rPr lang="pl-PL" sz="3200" dirty="0" err="1"/>
              <a:t>What</a:t>
            </a:r>
            <a:r>
              <a:rPr lang="pl-PL" sz="3200" dirty="0"/>
              <a:t> </a:t>
            </a:r>
            <a:r>
              <a:rPr lang="pl-PL" sz="3200" dirty="0" err="1"/>
              <a:t>is</a:t>
            </a:r>
            <a:r>
              <a:rPr lang="pl-PL" sz="3200" dirty="0"/>
              <a:t> </a:t>
            </a:r>
            <a:r>
              <a:rPr lang="pl-PL" sz="3200" dirty="0" err="1"/>
              <a:t>school</a:t>
            </a:r>
            <a:r>
              <a:rPr lang="pl-PL" sz="3200" dirty="0"/>
              <a:t> </a:t>
            </a:r>
            <a:r>
              <a:rPr lang="pl-PL" sz="3200" dirty="0" err="1"/>
              <a:t>evaluation</a:t>
            </a:r>
            <a:r>
              <a:rPr lang="pl-PL" sz="3200" dirty="0"/>
              <a:t>?</a:t>
            </a:r>
          </a:p>
          <a:p>
            <a:pPr algn="r"/>
            <a:r>
              <a:rPr lang="pl-PL" sz="2400" dirty="0"/>
              <a:t>(</a:t>
            </a:r>
            <a:r>
              <a:rPr lang="pl-PL" sz="2400" dirty="0" err="1"/>
              <a:t>according</a:t>
            </a:r>
            <a:r>
              <a:rPr lang="pl-PL" sz="2400" dirty="0"/>
              <a:t> to </a:t>
            </a:r>
            <a:r>
              <a:rPr lang="pl-PL" sz="2400" dirty="0" err="1"/>
              <a:t>educational</a:t>
            </a:r>
            <a:r>
              <a:rPr lang="pl-PL" sz="2400" dirty="0"/>
              <a:t> law)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5"/>
          </p:nvPr>
        </p:nvSpPr>
        <p:spPr>
          <a:xfrm>
            <a:off x="323528" y="1590328"/>
            <a:ext cx="8077200" cy="5267672"/>
          </a:xfrm>
        </p:spPr>
        <p:txBody>
          <a:bodyPr>
            <a:normAutofit/>
          </a:bodyPr>
          <a:lstStyle/>
          <a:p>
            <a:r>
              <a:rPr lang="en-US" sz="3600" dirty="0"/>
              <a:t>the process of</a:t>
            </a:r>
            <a:r>
              <a:rPr lang="pl-PL" sz="3600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/>
              <a:t>collect</a:t>
            </a:r>
            <a:r>
              <a:rPr lang="pl-PL" sz="3600" dirty="0" err="1"/>
              <a:t>ing</a:t>
            </a:r>
            <a:r>
              <a:rPr lang="en-US" sz="3600" dirty="0"/>
              <a:t> </a:t>
            </a:r>
            <a:endParaRPr lang="pl-PL" sz="3600" dirty="0"/>
          </a:p>
          <a:p>
            <a:pPr lvl="1">
              <a:buFont typeface="Arial" pitchFamily="34" charset="0"/>
              <a:buChar char="•"/>
            </a:pPr>
            <a:r>
              <a:rPr lang="en-US" sz="3600" dirty="0" err="1"/>
              <a:t>analys</a:t>
            </a:r>
            <a:r>
              <a:rPr lang="pl-PL" sz="3600" dirty="0" err="1"/>
              <a:t>ing</a:t>
            </a:r>
            <a:endParaRPr lang="pl-PL" sz="3600" dirty="0"/>
          </a:p>
          <a:p>
            <a:pPr lvl="1">
              <a:buFont typeface="Arial" pitchFamily="34" charset="0"/>
              <a:buChar char="•"/>
            </a:pPr>
            <a:r>
              <a:rPr lang="pl-PL" sz="3600" dirty="0" err="1"/>
              <a:t>c</a:t>
            </a:r>
            <a:r>
              <a:rPr lang="en-US" sz="3600" dirty="0" err="1"/>
              <a:t>ommunicat</a:t>
            </a:r>
            <a:r>
              <a:rPr lang="pl-PL" sz="3600" dirty="0" err="1"/>
              <a:t>ing</a:t>
            </a:r>
            <a:r>
              <a:rPr lang="pl-PL" sz="3600" dirty="0"/>
              <a:t> </a:t>
            </a:r>
            <a:r>
              <a:rPr lang="en-US" sz="3600" dirty="0"/>
              <a:t>information </a:t>
            </a:r>
            <a:endParaRPr lang="pl-PL" sz="3600" dirty="0"/>
          </a:p>
          <a:p>
            <a:r>
              <a:rPr lang="pl-PL" sz="3600" dirty="0" err="1"/>
              <a:t>evaluating</a:t>
            </a:r>
            <a:r>
              <a:rPr lang="en-US" sz="3600" dirty="0"/>
              <a:t> activities undertaken by the school</a:t>
            </a:r>
            <a:endParaRPr lang="pl-PL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H="1">
            <a:off x="9143999" y="381000"/>
            <a:ext cx="45719" cy="5867400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6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r>
              <a:rPr lang="pl-PL" sz="3200" dirty="0" err="1"/>
              <a:t>Tools</a:t>
            </a:r>
            <a:r>
              <a:rPr lang="pl-PL" sz="3200" dirty="0"/>
              <a:t> of </a:t>
            </a:r>
            <a:r>
              <a:rPr lang="pl-PL" sz="3200" dirty="0" err="1"/>
              <a:t>school</a:t>
            </a:r>
            <a:r>
              <a:rPr lang="pl-PL" sz="3200" dirty="0"/>
              <a:t> </a:t>
            </a:r>
            <a:r>
              <a:rPr lang="pl-PL" sz="3200" dirty="0" err="1"/>
              <a:t>evaluation</a:t>
            </a:r>
            <a:endParaRPr lang="pl-PL" sz="320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15"/>
          </p:nvPr>
        </p:nvGraphicFramePr>
        <p:xfrm>
          <a:off x="467544" y="836712"/>
          <a:ext cx="867645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6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r>
              <a:rPr lang="pl-PL" sz="3200" dirty="0" err="1"/>
              <a:t>Educational</a:t>
            </a:r>
            <a:r>
              <a:rPr lang="pl-PL" sz="3200" dirty="0"/>
              <a:t> </a:t>
            </a:r>
            <a:r>
              <a:rPr lang="pl-PL" sz="3200" dirty="0" err="1"/>
              <a:t>evaluation</a:t>
            </a:r>
            <a:r>
              <a:rPr lang="pl-PL" sz="3200" dirty="0"/>
              <a:t> system </a:t>
            </a:r>
            <a:r>
              <a:rPr lang="pl-PL" sz="3200" dirty="0" err="1"/>
              <a:t>website</a:t>
            </a:r>
            <a:endParaRPr lang="pl-PL" sz="32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2929" t="8472" r="12216" b="5592"/>
          <a:stretch>
            <a:fillRect/>
          </a:stretch>
        </p:blipFill>
        <p:spPr bwMode="auto">
          <a:xfrm>
            <a:off x="323528" y="1124744"/>
            <a:ext cx="792088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6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r>
              <a:rPr lang="pl-PL" sz="3200" dirty="0" err="1"/>
              <a:t>Strengths</a:t>
            </a:r>
            <a:r>
              <a:rPr lang="pl-PL" sz="3200" dirty="0"/>
              <a:t> and </a:t>
            </a:r>
            <a:r>
              <a:rPr lang="pl-PL" sz="3200" dirty="0" err="1"/>
              <a:t>weaknesses</a:t>
            </a:r>
            <a:r>
              <a:rPr lang="pl-PL" sz="3200" dirty="0"/>
              <a:t>  </a:t>
            </a:r>
            <a:r>
              <a:rPr lang="pl-PL" sz="2000" dirty="0"/>
              <a:t>of  </a:t>
            </a:r>
            <a:r>
              <a:rPr lang="pl-PL" sz="2000" dirty="0" err="1"/>
              <a:t>school</a:t>
            </a:r>
            <a:r>
              <a:rPr lang="pl-PL" sz="2000" dirty="0"/>
              <a:t> </a:t>
            </a:r>
            <a:r>
              <a:rPr lang="pl-PL" sz="2000" dirty="0" err="1"/>
              <a:t>external</a:t>
            </a:r>
            <a:r>
              <a:rPr lang="pl-PL" sz="2000" dirty="0"/>
              <a:t> </a:t>
            </a:r>
            <a:r>
              <a:rPr lang="pl-PL" sz="2000" dirty="0" err="1"/>
              <a:t>evaluation</a:t>
            </a:r>
            <a:endParaRPr lang="pl-PL" sz="320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15"/>
          </p:nvPr>
        </p:nvGraphicFramePr>
        <p:xfrm>
          <a:off x="304800" y="1268760"/>
          <a:ext cx="779559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FORMS OF EVALUATION</a:t>
            </a:r>
          </a:p>
        </p:txBody>
      </p:sp>
      <p:pic>
        <p:nvPicPr>
          <p:cNvPr id="4" name="Obraz 3" descr="item1.png"/>
          <p:cNvPicPr>
            <a:picLocks noChangeAspect="1"/>
          </p:cNvPicPr>
          <p:nvPr/>
        </p:nvPicPr>
        <p:blipFill>
          <a:blip r:embed="rId3" cstate="print"/>
          <a:srcRect l="40597" r="16611"/>
          <a:stretch>
            <a:fillRect/>
          </a:stretch>
        </p:blipFill>
        <p:spPr>
          <a:xfrm>
            <a:off x="323528" y="179859"/>
            <a:ext cx="4320480" cy="3914775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r>
              <a:rPr lang="pl-PL" sz="3200" dirty="0" err="1"/>
              <a:t>Other</a:t>
            </a:r>
            <a:r>
              <a:rPr lang="pl-PL" sz="3200" dirty="0"/>
              <a:t> </a:t>
            </a:r>
            <a:r>
              <a:rPr lang="pl-PL" sz="3200" dirty="0" err="1"/>
              <a:t>forms</a:t>
            </a:r>
            <a:r>
              <a:rPr lang="pl-PL" sz="3200" dirty="0"/>
              <a:t> of </a:t>
            </a:r>
            <a:r>
              <a:rPr lang="pl-PL" sz="3200" dirty="0" err="1"/>
              <a:t>external</a:t>
            </a:r>
            <a:r>
              <a:rPr lang="pl-PL" sz="3200" dirty="0"/>
              <a:t> </a:t>
            </a:r>
            <a:r>
              <a:rPr lang="pl-PL" sz="3200" dirty="0" err="1"/>
              <a:t>school</a:t>
            </a:r>
            <a:r>
              <a:rPr lang="pl-PL" sz="3200" dirty="0"/>
              <a:t> </a:t>
            </a:r>
            <a:r>
              <a:rPr lang="pl-PL" sz="3200" dirty="0" err="1"/>
              <a:t>evaluation</a:t>
            </a:r>
            <a:endParaRPr lang="pl-PL" sz="32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5"/>
          </p:nvPr>
        </p:nvSpPr>
        <p:spPr>
          <a:xfrm>
            <a:off x="304800" y="980728"/>
            <a:ext cx="8077200" cy="5267672"/>
          </a:xfrm>
        </p:spPr>
        <p:txBody>
          <a:bodyPr>
            <a:normAutofit/>
          </a:bodyPr>
          <a:lstStyle/>
          <a:p>
            <a:pPr marL="1200150" lvl="1" indent="-457200"/>
            <a:endParaRPr lang="pl-PL" sz="2400" dirty="0"/>
          </a:p>
          <a:p>
            <a:pPr marL="1200150" lvl="1" indent="-457200">
              <a:buFont typeface="Arial" pitchFamily="34" charset="0"/>
              <a:buChar char="•"/>
            </a:pPr>
            <a:endParaRPr lang="pl-PL" sz="2400" dirty="0"/>
          </a:p>
          <a:p>
            <a:pPr marL="1200150" lvl="1" indent="-457200">
              <a:buFont typeface="Arial" pitchFamily="34" charset="0"/>
              <a:buChar char="•"/>
            </a:pPr>
            <a:endParaRPr lang="pl-PL" sz="24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51520" y="980728"/>
          <a:ext cx="7344816" cy="557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endParaRPr lang="pl-PL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55776" y="5373216"/>
            <a:ext cx="439248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5pPr>
            <a:lvl6pPr marL="2286000" algn="l" defTabSz="914400" rtl="0" eaLnBrk="1" latinLnBrk="0" hangingPunct="1"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6pPr>
            <a:lvl7pPr marL="2743200" algn="l" defTabSz="914400" rtl="0" eaLnBrk="1" latinLnBrk="0" hangingPunct="1"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7pPr>
            <a:lvl8pPr marL="3200400" algn="l" defTabSz="914400" rtl="0" eaLnBrk="1" latinLnBrk="0" hangingPunct="1"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8pPr>
            <a:lvl9pPr marL="3657600" algn="l" defTabSz="914400" rtl="0" eaLnBrk="1" latinLnBrk="0" hangingPunct="1"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12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122" charset="-128"/>
                <a:cs typeface="Times New Roman" panose="02020603050405020304" pitchFamily="18" charset="0"/>
              </a:rPr>
              <a:t> </a:t>
            </a:r>
            <a:endParaRPr kumimoji="0" lang="pt-PT" altLang="pt-PT" sz="400" b="1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122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7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ヒラギノ角ゴ Pro W3" pitchFamily="122" charset="-128"/>
                <a:cs typeface="Arial" panose="020B0604020202020204" pitchFamily="34" charset="0"/>
              </a:rPr>
              <a:t>This work is licensed under a </a:t>
            </a:r>
            <a:r>
              <a:rPr kumimoji="0" lang="en-US" altLang="pt-PT" sz="7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ヒラギノ角ゴ Pro W3" pitchFamily="122" charset="-128"/>
                <a:cs typeface="Arial" panose="020B0604020202020204" pitchFamily="34" charset="0"/>
                <a:hlinkClick r:id="rId2"/>
              </a:rPr>
              <a:t>Creative Commons Attribution-</a:t>
            </a:r>
            <a:r>
              <a:rPr kumimoji="0" lang="en-US" altLang="pt-PT" sz="700" b="1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ヒラギノ角ゴ Pro W3" pitchFamily="122" charset="-128"/>
                <a:cs typeface="Arial" panose="020B0604020202020204" pitchFamily="34" charset="0"/>
                <a:hlinkClick r:id="rId2"/>
              </a:rPr>
              <a:t>NonCommercial</a:t>
            </a:r>
            <a:r>
              <a:rPr kumimoji="0" lang="en-US" altLang="pt-PT" sz="7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ヒラギノ角ゴ Pro W3" pitchFamily="122" charset="-128"/>
                <a:cs typeface="Arial" panose="020B0604020202020204" pitchFamily="34" charset="0"/>
                <a:hlinkClick r:id="rId2"/>
              </a:rPr>
              <a:t> 4.0 International License</a:t>
            </a:r>
            <a:r>
              <a:rPr kumimoji="0" lang="en-US" altLang="pt-PT" sz="7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ヒラギノ角ゴ Pro W3" pitchFamily="122" charset="-128"/>
                <a:cs typeface="Arial" panose="020B0604020202020204" pitchFamily="34" charset="0"/>
              </a:rPr>
              <a:t>.</a:t>
            </a:r>
            <a:endParaRPr kumimoji="0" lang="en-US" altLang="pt-PT" sz="2400" b="1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122" charset="-128"/>
            </a:endParaRPr>
          </a:p>
        </p:txBody>
      </p:sp>
      <p:pic>
        <p:nvPicPr>
          <p:cNvPr id="4" name="Imagem 3" descr="https://licensebuttons.net/l/by-nc/3.0/88x3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8863" y="4975935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Miguel\Downloads\image006 (1)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3" r="9430" b="9988"/>
          <a:stretch/>
        </p:blipFill>
        <p:spPr bwMode="auto">
          <a:xfrm>
            <a:off x="3059832" y="6155219"/>
            <a:ext cx="1075055" cy="387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EU flag-Erasmus+_vect_POS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6125875"/>
            <a:ext cx="1507490" cy="379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r>
              <a:rPr lang="pl-PL" sz="3200" dirty="0" err="1"/>
              <a:t>Types</a:t>
            </a:r>
            <a:r>
              <a:rPr lang="pl-PL" sz="3200" dirty="0"/>
              <a:t> of </a:t>
            </a:r>
            <a:r>
              <a:rPr lang="pl-PL" sz="3200" dirty="0" err="1"/>
              <a:t>school</a:t>
            </a:r>
            <a:r>
              <a:rPr lang="pl-PL" sz="3200" dirty="0"/>
              <a:t> </a:t>
            </a:r>
            <a:r>
              <a:rPr lang="pl-PL" sz="3200" dirty="0" err="1"/>
              <a:t>evaluation</a:t>
            </a:r>
            <a:endParaRPr lang="pl-PL" sz="32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5"/>
          </p:nvPr>
        </p:nvGraphicFramePr>
        <p:xfrm>
          <a:off x="0" y="1268760"/>
          <a:ext cx="8077200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Teacher’s</a:t>
            </a:r>
            <a:r>
              <a:rPr lang="pl-PL" dirty="0"/>
              <a:t> </a:t>
            </a:r>
            <a:r>
              <a:rPr lang="pl-PL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self-evaluation</a:t>
            </a:r>
            <a:endParaRPr lang="pl-PL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ymbol zastępczy zawartości 6" descr="item2.png"/>
          <p:cNvPicPr>
            <a:picLocks noChangeAspect="1"/>
          </p:cNvPicPr>
          <p:nvPr/>
        </p:nvPicPr>
        <p:blipFill>
          <a:blip r:embed="rId3" cstate="print"/>
          <a:srcRect r="75239"/>
          <a:stretch>
            <a:fillRect/>
          </a:stretch>
        </p:blipFill>
        <p:spPr>
          <a:xfrm>
            <a:off x="323528" y="116632"/>
            <a:ext cx="2376264" cy="3816423"/>
          </a:xfrm>
          <a:prstGeom prst="rect">
            <a:avLst/>
          </a:prstGeom>
        </p:spPr>
      </p:pic>
      <p:pic>
        <p:nvPicPr>
          <p:cNvPr id="7" name="Symbol zastępczy zawartości 6" descr="item2.png"/>
          <p:cNvPicPr>
            <a:picLocks noChangeAspect="1"/>
          </p:cNvPicPr>
          <p:nvPr/>
        </p:nvPicPr>
        <p:blipFill>
          <a:blip r:embed="rId3" cstate="print"/>
          <a:srcRect r="75239"/>
          <a:stretch>
            <a:fillRect/>
          </a:stretch>
        </p:blipFill>
        <p:spPr>
          <a:xfrm flipH="1">
            <a:off x="2699792" y="116632"/>
            <a:ext cx="2376264" cy="38164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15"/>
          </p:nvPr>
        </p:nvGraphicFramePr>
        <p:xfrm>
          <a:off x="1259632" y="980728"/>
          <a:ext cx="6192366" cy="484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r>
              <a:rPr lang="pl-PL" sz="3200" dirty="0" err="1"/>
              <a:t>Teacher’s</a:t>
            </a:r>
            <a:r>
              <a:rPr lang="pl-PL" sz="3200" dirty="0"/>
              <a:t> </a:t>
            </a:r>
            <a:r>
              <a:rPr lang="pl-PL" sz="3200" dirty="0" err="1"/>
              <a:t>self-evaluation</a:t>
            </a:r>
            <a:endParaRPr lang="pl-PL" sz="3200" dirty="0"/>
          </a:p>
        </p:txBody>
      </p:sp>
      <p:sp>
        <p:nvSpPr>
          <p:cNvPr id="10" name="Strzałka w prawo 9"/>
          <p:cNvSpPr/>
          <p:nvPr/>
        </p:nvSpPr>
        <p:spPr>
          <a:xfrm>
            <a:off x="683568" y="5661248"/>
            <a:ext cx="6840760" cy="980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/>
                </a:solidFill>
              </a:rPr>
              <a:t>objective: to increase the level of professionalism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6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r>
              <a:rPr lang="pl-PL" sz="3200" dirty="0" err="1"/>
              <a:t>Tools</a:t>
            </a:r>
            <a:r>
              <a:rPr lang="pl-PL" sz="3200" dirty="0"/>
              <a:t> of </a:t>
            </a:r>
            <a:r>
              <a:rPr lang="pl-PL" sz="3200" dirty="0" err="1"/>
              <a:t>teacher’s</a:t>
            </a:r>
            <a:r>
              <a:rPr lang="pl-PL" sz="3200" dirty="0"/>
              <a:t> </a:t>
            </a:r>
            <a:r>
              <a:rPr lang="pl-PL" sz="3200" dirty="0" err="1"/>
              <a:t>self-evaluation</a:t>
            </a:r>
            <a:endParaRPr lang="pl-PL" sz="3200" dirty="0"/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sz="quarter" idx="15"/>
          </p:nvPr>
        </p:nvGraphicFramePr>
        <p:xfrm>
          <a:off x="304800" y="1102568"/>
          <a:ext cx="714752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6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r>
              <a:rPr lang="pl-PL" sz="3200" dirty="0" err="1"/>
              <a:t>Example</a:t>
            </a:r>
            <a:r>
              <a:rPr lang="pl-PL" sz="3200" dirty="0"/>
              <a:t>  of </a:t>
            </a:r>
            <a:r>
              <a:rPr lang="pl-PL" sz="3200" dirty="0" err="1"/>
              <a:t>teacher’s</a:t>
            </a:r>
            <a:r>
              <a:rPr lang="pl-PL" sz="3200" dirty="0"/>
              <a:t> </a:t>
            </a:r>
            <a:r>
              <a:rPr lang="pl-PL" sz="3200" dirty="0" err="1"/>
              <a:t>self-evaluation</a:t>
            </a:r>
            <a:endParaRPr lang="pl-PL" sz="32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5"/>
          </p:nvPr>
        </p:nvSpPr>
        <p:spPr>
          <a:xfrm>
            <a:off x="304800" y="980728"/>
            <a:ext cx="8077200" cy="561662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Was my</a:t>
            </a:r>
            <a:r>
              <a:rPr lang="en-US" sz="2400" dirty="0"/>
              <a:t> knowledge of the subject matter</a:t>
            </a:r>
            <a:r>
              <a:rPr lang="pl-PL" sz="2400" dirty="0"/>
              <a:t> </a:t>
            </a:r>
            <a:r>
              <a:rPr lang="en-US" sz="2400" dirty="0"/>
              <a:t>sufficient? </a:t>
            </a:r>
            <a:endParaRPr lang="pl-PL" sz="2400" dirty="0"/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Was</a:t>
            </a:r>
            <a:r>
              <a:rPr lang="en-US" sz="2400" dirty="0"/>
              <a:t> the lesson interesting, and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content</a:t>
            </a:r>
            <a:r>
              <a:rPr lang="en-US" sz="2400" dirty="0"/>
              <a:t> useful? </a:t>
            </a:r>
            <a:endParaRPr lang="pl-PL" sz="2400" dirty="0"/>
          </a:p>
          <a:p>
            <a:pPr marL="457200" indent="-457200">
              <a:buFont typeface="+mj-lt"/>
              <a:buAutoNum type="arabicPeriod"/>
            </a:pPr>
            <a:r>
              <a:rPr lang="pl-PL" sz="2400" dirty="0" err="1"/>
              <a:t>Did</a:t>
            </a:r>
            <a:r>
              <a:rPr lang="pl-PL" sz="2400" dirty="0"/>
              <a:t> I </a:t>
            </a:r>
            <a:r>
              <a:rPr lang="pl-PL" sz="2400" dirty="0" err="1"/>
              <a:t>adjust</a:t>
            </a:r>
            <a:r>
              <a:rPr lang="pl-PL" sz="2400" dirty="0"/>
              <a:t>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en-US" sz="2400" dirty="0"/>
              <a:t>methods to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particular</a:t>
            </a:r>
            <a:r>
              <a:rPr lang="pl-PL" sz="2400" dirty="0"/>
              <a:t> </a:t>
            </a:r>
            <a:r>
              <a:rPr lang="en-US" sz="2400" dirty="0"/>
              <a:t>issue and class? </a:t>
            </a:r>
            <a:endParaRPr lang="pl-PL" sz="2400" dirty="0"/>
          </a:p>
          <a:p>
            <a:pPr marL="457200" indent="-457200">
              <a:buFont typeface="+mj-lt"/>
              <a:buAutoNum type="arabicPeriod"/>
            </a:pPr>
            <a:r>
              <a:rPr lang="pl-PL" sz="2400" dirty="0" err="1"/>
              <a:t>Did</a:t>
            </a:r>
            <a:r>
              <a:rPr lang="pl-PL" sz="2400" dirty="0"/>
              <a:t> I </a:t>
            </a:r>
            <a:r>
              <a:rPr lang="pl-PL" sz="2400" dirty="0" err="1"/>
              <a:t>use</a:t>
            </a:r>
            <a:r>
              <a:rPr lang="pl-PL" sz="2400" dirty="0"/>
              <a:t>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students</a:t>
            </a:r>
            <a:r>
              <a:rPr lang="pl-PL" sz="2400" dirty="0"/>
              <a:t>’ </a:t>
            </a:r>
            <a:r>
              <a:rPr lang="pl-PL" sz="2400" dirty="0" err="1"/>
              <a:t>knowledge</a:t>
            </a:r>
            <a:r>
              <a:rPr lang="pl-PL" sz="2400" dirty="0"/>
              <a:t> to </a:t>
            </a:r>
            <a:r>
              <a:rPr lang="pl-PL" sz="2400" dirty="0" err="1"/>
              <a:t>introduce</a:t>
            </a:r>
            <a:r>
              <a:rPr lang="pl-PL" sz="2400" dirty="0"/>
              <a:t>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new</a:t>
            </a:r>
            <a:r>
              <a:rPr lang="pl-PL" sz="2400" dirty="0"/>
              <a:t> </a:t>
            </a:r>
            <a:r>
              <a:rPr lang="pl-PL" sz="2400" dirty="0" err="1"/>
              <a:t>ideas</a:t>
            </a:r>
            <a:r>
              <a:rPr lang="pl-PL" sz="2400" dirty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</a:t>
            </a:r>
            <a:r>
              <a:rPr lang="pl-PL" sz="2400" dirty="0"/>
              <a:t>as </a:t>
            </a:r>
            <a:r>
              <a:rPr lang="en-US" sz="2400" dirty="0"/>
              <a:t>the lesson logically</a:t>
            </a:r>
            <a:r>
              <a:rPr lang="pl-PL" sz="2400" dirty="0"/>
              <a:t> </a:t>
            </a:r>
            <a:r>
              <a:rPr lang="en-US" sz="2400" dirty="0"/>
              <a:t>planned and </a:t>
            </a:r>
            <a:r>
              <a:rPr lang="pl-PL" sz="2400" dirty="0"/>
              <a:t>was </a:t>
            </a:r>
            <a:r>
              <a:rPr lang="pl-PL" sz="2400" dirty="0" err="1"/>
              <a:t>it</a:t>
            </a:r>
            <a:r>
              <a:rPr lang="pl-PL" sz="2400" dirty="0"/>
              <a:t> </a:t>
            </a:r>
            <a:r>
              <a:rPr lang="pl-PL" sz="2400" dirty="0" err="1"/>
              <a:t>conducted</a:t>
            </a:r>
            <a:r>
              <a:rPr lang="pl-PL" sz="2400" dirty="0"/>
              <a:t> </a:t>
            </a:r>
            <a:r>
              <a:rPr lang="pl-PL" sz="2400" dirty="0" err="1"/>
              <a:t>according</a:t>
            </a:r>
            <a:r>
              <a:rPr lang="pl-PL" sz="2400" dirty="0"/>
              <a:t> to </a:t>
            </a:r>
            <a:r>
              <a:rPr lang="pl-PL" sz="2400" dirty="0" err="1"/>
              <a:t>it</a:t>
            </a:r>
            <a:r>
              <a:rPr lang="pl-PL" sz="2400" dirty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err="1"/>
              <a:t>Had</a:t>
            </a:r>
            <a:r>
              <a:rPr lang="pl-PL" sz="2400" dirty="0"/>
              <a:t> I </a:t>
            </a:r>
            <a:r>
              <a:rPr lang="en-US" sz="2400" dirty="0"/>
              <a:t>prepared </a:t>
            </a:r>
            <a:r>
              <a:rPr lang="pl-PL" sz="2400" dirty="0" err="1"/>
              <a:t>appropriate</a:t>
            </a:r>
            <a:r>
              <a:rPr lang="pl-PL" sz="2400" dirty="0"/>
              <a:t> materials and </a:t>
            </a:r>
            <a:r>
              <a:rPr lang="pl-PL" sz="2400" dirty="0" err="1"/>
              <a:t>educational</a:t>
            </a:r>
            <a:r>
              <a:rPr lang="pl-PL" sz="2400" dirty="0"/>
              <a:t> </a:t>
            </a:r>
            <a:r>
              <a:rPr lang="pl-PL" sz="2400" dirty="0" err="1"/>
              <a:t>tools</a:t>
            </a:r>
            <a:r>
              <a:rPr lang="pl-PL" sz="2400" dirty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err="1"/>
              <a:t>Did</a:t>
            </a:r>
            <a:r>
              <a:rPr lang="pl-PL" sz="2400" dirty="0"/>
              <a:t> I make </a:t>
            </a:r>
            <a:r>
              <a:rPr lang="pl-PL" sz="2400" dirty="0" err="1"/>
              <a:t>it</a:t>
            </a:r>
            <a:r>
              <a:rPr lang="pl-PL" sz="2400" dirty="0"/>
              <a:t> </a:t>
            </a:r>
            <a:r>
              <a:rPr lang="pl-PL" sz="2400" dirty="0" err="1"/>
              <a:t>possible</a:t>
            </a:r>
            <a:r>
              <a:rPr lang="pl-PL" sz="2400" dirty="0"/>
              <a:t> for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students</a:t>
            </a:r>
            <a:r>
              <a:rPr lang="pl-PL" sz="2400" dirty="0"/>
              <a:t> to </a:t>
            </a:r>
            <a:r>
              <a:rPr lang="pl-PL" sz="2400" dirty="0" err="1"/>
              <a:t>work</a:t>
            </a:r>
            <a:r>
              <a:rPr lang="pl-PL" sz="2400" dirty="0"/>
              <a:t> </a:t>
            </a:r>
            <a:r>
              <a:rPr lang="pl-PL" sz="2400" dirty="0" err="1"/>
              <a:t>individually</a:t>
            </a:r>
            <a:r>
              <a:rPr lang="pl-PL" sz="2400" dirty="0"/>
              <a:t>? </a:t>
            </a:r>
            <a:r>
              <a:rPr lang="en-US" sz="2400" dirty="0"/>
              <a:t> </a:t>
            </a:r>
            <a:endParaRPr lang="pl-PL" sz="2400" dirty="0"/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W</a:t>
            </a:r>
            <a:r>
              <a:rPr lang="en-US" sz="2400" dirty="0"/>
              <a:t>ere</a:t>
            </a:r>
            <a:r>
              <a:rPr lang="pl-PL" sz="2400" dirty="0"/>
              <a:t>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students</a:t>
            </a:r>
            <a:r>
              <a:rPr lang="pl-PL" sz="2400" dirty="0"/>
              <a:t> </a:t>
            </a:r>
            <a:r>
              <a:rPr lang="en-US" sz="2400" dirty="0"/>
              <a:t> interested in the lesson and </a:t>
            </a:r>
            <a:r>
              <a:rPr lang="pl-PL" sz="2400" dirty="0" err="1"/>
              <a:t>did</a:t>
            </a:r>
            <a:r>
              <a:rPr lang="pl-PL" sz="2400" dirty="0"/>
              <a:t> </a:t>
            </a:r>
            <a:r>
              <a:rPr lang="pl-PL" sz="2400" dirty="0" err="1"/>
              <a:t>they</a:t>
            </a:r>
            <a:r>
              <a:rPr lang="pl-PL" sz="2400" dirty="0"/>
              <a:t> </a:t>
            </a:r>
            <a:r>
              <a:rPr lang="pl-PL" sz="2400" dirty="0" err="1"/>
              <a:t>reach</a:t>
            </a:r>
            <a:r>
              <a:rPr lang="pl-PL" sz="2400" dirty="0"/>
              <a:t>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planned</a:t>
            </a:r>
            <a:r>
              <a:rPr lang="pl-PL" sz="2400" dirty="0"/>
              <a:t> </a:t>
            </a:r>
            <a:r>
              <a:rPr lang="pl-PL" sz="2400" dirty="0" err="1"/>
              <a:t>objectives</a:t>
            </a:r>
            <a:r>
              <a:rPr lang="pl-PL" sz="2400" dirty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Was I </a:t>
            </a:r>
            <a:r>
              <a:rPr lang="pl-PL" sz="2400" dirty="0" err="1"/>
              <a:t>enthusiastic</a:t>
            </a:r>
            <a:r>
              <a:rPr lang="pl-PL" sz="2400" dirty="0"/>
              <a:t> </a:t>
            </a:r>
            <a:r>
              <a:rPr lang="pl-PL" sz="2400" dirty="0" err="1"/>
              <a:t>enough</a:t>
            </a:r>
            <a:r>
              <a:rPr lang="pl-PL" sz="2400" dirty="0"/>
              <a:t> to </a:t>
            </a:r>
            <a:r>
              <a:rPr lang="pl-PL" sz="2400" dirty="0" err="1"/>
              <a:t>encourage</a:t>
            </a:r>
            <a:r>
              <a:rPr lang="pl-PL" sz="2400" dirty="0"/>
              <a:t>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students</a:t>
            </a:r>
            <a:r>
              <a:rPr lang="pl-PL" sz="2400" dirty="0"/>
              <a:t> to make </a:t>
            </a:r>
            <a:r>
              <a:rPr lang="pl-PL" sz="2400" dirty="0" err="1"/>
              <a:t>some</a:t>
            </a:r>
            <a:r>
              <a:rPr lang="pl-PL" sz="2400" dirty="0"/>
              <a:t> </a:t>
            </a:r>
            <a:r>
              <a:rPr lang="pl-PL" sz="2400" dirty="0" err="1"/>
              <a:t>effort</a:t>
            </a:r>
            <a:r>
              <a:rPr lang="pl-PL" sz="2400" dirty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</a:t>
            </a:r>
            <a:r>
              <a:rPr lang="pl-PL" sz="2400" dirty="0"/>
              <a:t>s my </a:t>
            </a:r>
            <a:r>
              <a:rPr lang="pl-PL" sz="2400" dirty="0" err="1"/>
              <a:t>assessment</a:t>
            </a:r>
            <a:r>
              <a:rPr lang="pl-PL" sz="2400" dirty="0"/>
              <a:t> fair, </a:t>
            </a:r>
            <a:r>
              <a:rPr lang="pl-PL" sz="2400" dirty="0" err="1"/>
              <a:t>is</a:t>
            </a:r>
            <a:r>
              <a:rPr lang="pl-PL" sz="2400" dirty="0"/>
              <a:t> </a:t>
            </a:r>
            <a:r>
              <a:rPr lang="pl-PL" sz="2400" dirty="0" err="1"/>
              <a:t>it</a:t>
            </a:r>
            <a:r>
              <a:rPr lang="pl-PL" sz="2400" dirty="0"/>
              <a:t> </a:t>
            </a:r>
            <a:r>
              <a:rPr lang="pl-PL" sz="2400" dirty="0" err="1"/>
              <a:t>based</a:t>
            </a:r>
            <a:r>
              <a:rPr lang="pl-PL" sz="2400" dirty="0"/>
              <a:t> on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current</a:t>
            </a:r>
            <a:r>
              <a:rPr lang="pl-PL" sz="2400" dirty="0"/>
              <a:t> </a:t>
            </a:r>
            <a:r>
              <a:rPr lang="pl-PL" sz="2400" dirty="0" err="1"/>
              <a:t>progress</a:t>
            </a:r>
            <a:r>
              <a:rPr lang="pl-PL" sz="2400" dirty="0"/>
              <a:t> </a:t>
            </a:r>
            <a:r>
              <a:rPr lang="pl-PL" sz="2400" dirty="0" err="1"/>
              <a:t>or</a:t>
            </a:r>
            <a:r>
              <a:rPr lang="pl-PL" sz="2400" dirty="0"/>
              <a:t> </a:t>
            </a:r>
            <a:r>
              <a:rPr lang="pl-PL" sz="2400" dirty="0" err="1"/>
              <a:t>am</a:t>
            </a:r>
            <a:r>
              <a:rPr lang="pl-PL" sz="2400" dirty="0"/>
              <a:t> I </a:t>
            </a:r>
            <a:r>
              <a:rPr lang="pl-PL" sz="2400" dirty="0" err="1"/>
              <a:t>only</a:t>
            </a:r>
            <a:r>
              <a:rPr lang="pl-PL" sz="2400" dirty="0"/>
              <a:t> </a:t>
            </a:r>
            <a:r>
              <a:rPr lang="pl-PL" sz="2400" dirty="0" err="1"/>
              <a:t>correcting</a:t>
            </a:r>
            <a:r>
              <a:rPr lang="pl-PL" sz="2400" dirty="0"/>
              <a:t> </a:t>
            </a:r>
            <a:r>
              <a:rPr lang="pl-PL" sz="2400" dirty="0" err="1"/>
              <a:t>mistakes</a:t>
            </a:r>
            <a:r>
              <a:rPr lang="pl-PL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err="1"/>
              <a:t>Am</a:t>
            </a:r>
            <a:r>
              <a:rPr lang="pl-PL" sz="2400" dirty="0"/>
              <a:t> I </a:t>
            </a:r>
            <a:r>
              <a:rPr lang="pl-PL" sz="2400" dirty="0" err="1"/>
              <a:t>able</a:t>
            </a:r>
            <a:r>
              <a:rPr lang="pl-PL" sz="2400" dirty="0"/>
              <a:t> to </a:t>
            </a:r>
            <a:r>
              <a:rPr lang="pl-PL" sz="2400" dirty="0" err="1"/>
              <a:t>listen</a:t>
            </a:r>
            <a:r>
              <a:rPr lang="pl-PL" sz="2400" dirty="0"/>
              <a:t> to </a:t>
            </a:r>
            <a:r>
              <a:rPr lang="en-US" sz="2400" dirty="0"/>
              <a:t>someone else's opinion? 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6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r>
              <a:rPr lang="pl-PL" sz="3200" dirty="0" err="1"/>
              <a:t>Strengths</a:t>
            </a:r>
            <a:r>
              <a:rPr lang="pl-PL" sz="3200" dirty="0"/>
              <a:t> and </a:t>
            </a:r>
            <a:r>
              <a:rPr lang="pl-PL" sz="3200" dirty="0" err="1"/>
              <a:t>weaknesses</a:t>
            </a:r>
            <a:r>
              <a:rPr lang="pl-PL" sz="3200" dirty="0"/>
              <a:t>  </a:t>
            </a:r>
            <a:r>
              <a:rPr lang="pl-PL" sz="2000" dirty="0"/>
              <a:t>of </a:t>
            </a:r>
            <a:r>
              <a:rPr lang="pl-PL" sz="2000" dirty="0" err="1"/>
              <a:t>Teacher’s</a:t>
            </a:r>
            <a:r>
              <a:rPr lang="pl-PL" sz="2000" dirty="0"/>
              <a:t> </a:t>
            </a:r>
            <a:r>
              <a:rPr lang="pl-PL" sz="2000" dirty="0" err="1"/>
              <a:t>self-evaluation</a:t>
            </a:r>
            <a:endParaRPr lang="pl-PL" sz="320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15"/>
          </p:nvPr>
        </p:nvGraphicFramePr>
        <p:xfrm>
          <a:off x="304800" y="1268760"/>
          <a:ext cx="779559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</a:t>
            </a:r>
            <a:r>
              <a:rPr lang="pl-P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pl-P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endParaRPr lang="pl-PL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 descr="item15.png"/>
          <p:cNvPicPr>
            <a:picLocks noChangeAspect="1"/>
          </p:cNvPicPr>
          <p:nvPr/>
        </p:nvPicPr>
        <p:blipFill>
          <a:blip r:embed="rId3" cstate="print"/>
          <a:srcRect r="61597"/>
          <a:stretch>
            <a:fillRect/>
          </a:stretch>
        </p:blipFill>
        <p:spPr>
          <a:xfrm>
            <a:off x="611560" y="476672"/>
            <a:ext cx="3337761" cy="3456384"/>
          </a:xfrm>
          <a:prstGeom prst="ellipse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tchbook">
  <a:themeElements>
    <a:clrScheme name="Niestandardowy 3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1FADCC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Pitchbook</Template>
  <TotalTime>0</TotalTime>
  <Words>2094</Words>
  <Application>Microsoft Office PowerPoint</Application>
  <PresentationFormat>Apresentação no Ecrã (4:3)</PresentationFormat>
  <Paragraphs>313</Paragraphs>
  <Slides>25</Slides>
  <Notes>24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25</vt:i4>
      </vt:variant>
    </vt:vector>
  </HeadingPairs>
  <TitlesOfParts>
    <vt:vector size="31" baseType="lpstr">
      <vt:lpstr>Arial</vt:lpstr>
      <vt:lpstr>Calibri</vt:lpstr>
      <vt:lpstr>Source Sans Pro</vt:lpstr>
      <vt:lpstr>Times New Roman</vt:lpstr>
      <vt:lpstr>ヒラギノ角ゴ Pro W3</vt:lpstr>
      <vt:lpstr>Pitchbook</vt:lpstr>
      <vt:lpstr>School Evaluation</vt:lpstr>
      <vt:lpstr>Apresentação do PowerPoint</vt:lpstr>
      <vt:lpstr>Apresentação do PowerPoint</vt:lpstr>
      <vt:lpstr>Teacher’s self-evaluation</vt:lpstr>
      <vt:lpstr>Apresentação do PowerPoint</vt:lpstr>
      <vt:lpstr>Apresentação do PowerPoint</vt:lpstr>
      <vt:lpstr>Apresentação do PowerPoint</vt:lpstr>
      <vt:lpstr>Apresentação do PowerPoint</vt:lpstr>
      <vt:lpstr>Internal School evaluation</vt:lpstr>
      <vt:lpstr>Apresentação do PowerPoint</vt:lpstr>
      <vt:lpstr>Apresentação do PowerPoint</vt:lpstr>
      <vt:lpstr>Apresentação do PowerPoint</vt:lpstr>
      <vt:lpstr>Apresentação do PowerPoint</vt:lpstr>
      <vt:lpstr>External School evaluation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OTHER FORMS OF EVALUATION</vt:lpstr>
      <vt:lpstr>Apresentação do PowerPoint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2016-03-29T12:13:07Z</dcterms:created>
  <dcterms:modified xsi:type="dcterms:W3CDTF">2017-04-06T22:19:02Z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1045</vt:i4>
  </property>
  <property fmtid="{D5CDD505-2E9C-101B-9397-08002B2CF9AE}" pid="3" name="_Version">
    <vt:lpwstr>12.0.4518</vt:lpwstr>
  </property>
</Properties>
</file>