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5" r:id="rId1"/>
  </p:sldMasterIdLst>
  <p:handoutMasterIdLst>
    <p:handoutMasterId r:id="rId15"/>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69" autoAdjust="0"/>
    <p:restoredTop sz="94669" autoAdjust="0"/>
  </p:normalViewPr>
  <p:slideViewPr>
    <p:cSldViewPr snapToGrid="0">
      <p:cViewPr varScale="1">
        <p:scale>
          <a:sx n="61" d="100"/>
          <a:sy n="61" d="100"/>
        </p:scale>
        <p:origin x="1305" y="27"/>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A869B5A-7957-4EB3-8AB5-451FA97F50AE}"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s-ES"/>
        </a:p>
      </dgm:t>
    </dgm:pt>
    <dgm:pt modelId="{F053023B-94B4-44CB-9D7A-6F5CCF05F0A7}">
      <dgm:prSet phldrT="[Texto]"/>
      <dgm:spPr/>
      <dgm:t>
        <a:bodyPr/>
        <a:lstStyle/>
        <a:p>
          <a:r>
            <a:rPr lang="en-GB" noProof="0" dirty="0"/>
            <a:t>Internal Evaluation</a:t>
          </a:r>
        </a:p>
      </dgm:t>
    </dgm:pt>
    <dgm:pt modelId="{96937FEE-D97B-448D-AF25-DBD4809453E2}" type="parTrans" cxnId="{6A6D8217-E39B-49D4-A660-00888ED522AC}">
      <dgm:prSet/>
      <dgm:spPr/>
      <dgm:t>
        <a:bodyPr/>
        <a:lstStyle/>
        <a:p>
          <a:endParaRPr lang="es-ES"/>
        </a:p>
      </dgm:t>
    </dgm:pt>
    <dgm:pt modelId="{11B88B86-9C78-4A05-9F10-21BC18AE3F97}" type="sibTrans" cxnId="{6A6D8217-E39B-49D4-A660-00888ED522AC}">
      <dgm:prSet/>
      <dgm:spPr/>
      <dgm:t>
        <a:bodyPr/>
        <a:lstStyle/>
        <a:p>
          <a:endParaRPr lang="es-ES"/>
        </a:p>
      </dgm:t>
    </dgm:pt>
    <dgm:pt modelId="{D518FB9A-9210-469B-ADA8-055CCFA1A4C7}">
      <dgm:prSet phldrT="[Texto]"/>
      <dgm:spPr/>
      <dgm:t>
        <a:bodyPr/>
        <a:lstStyle/>
        <a:p>
          <a:r>
            <a:rPr lang="en-US" noProof="0" dirty="0"/>
            <a:t>Teaching and learning process</a:t>
          </a:r>
        </a:p>
      </dgm:t>
    </dgm:pt>
    <dgm:pt modelId="{D0C9EB23-44F8-4C57-A160-4B6A603BE3AD}" type="parTrans" cxnId="{24CA763A-16FC-4BF7-B2B8-45199D4D2AD4}">
      <dgm:prSet/>
      <dgm:spPr/>
      <dgm:t>
        <a:bodyPr/>
        <a:lstStyle/>
        <a:p>
          <a:endParaRPr lang="es-ES" dirty="0"/>
        </a:p>
      </dgm:t>
    </dgm:pt>
    <dgm:pt modelId="{50870E55-A004-40BD-82C3-323B79EDC801}" type="sibTrans" cxnId="{24CA763A-16FC-4BF7-B2B8-45199D4D2AD4}">
      <dgm:prSet/>
      <dgm:spPr/>
      <dgm:t>
        <a:bodyPr/>
        <a:lstStyle/>
        <a:p>
          <a:endParaRPr lang="es-ES"/>
        </a:p>
      </dgm:t>
    </dgm:pt>
    <dgm:pt modelId="{29A3A908-7E32-4790-B873-455383B8E042}">
      <dgm:prSet phldrT="[Texto]"/>
      <dgm:spPr/>
      <dgm:t>
        <a:bodyPr/>
        <a:lstStyle/>
        <a:p>
          <a:r>
            <a:rPr lang="en-US" dirty="0"/>
            <a:t>Organization </a:t>
          </a:r>
          <a:r>
            <a:rPr lang="en-US" noProof="0" dirty="0"/>
            <a:t>and</a:t>
          </a:r>
          <a:r>
            <a:rPr lang="en-US" dirty="0"/>
            <a:t> operation</a:t>
          </a:r>
        </a:p>
      </dgm:t>
    </dgm:pt>
    <dgm:pt modelId="{D5B1E6EB-171C-4A3E-9888-731ADC21F27E}" type="parTrans" cxnId="{654DF45C-4F18-4B23-B4D0-3D8352041212}">
      <dgm:prSet/>
      <dgm:spPr/>
      <dgm:t>
        <a:bodyPr/>
        <a:lstStyle/>
        <a:p>
          <a:endParaRPr lang="es-ES" dirty="0"/>
        </a:p>
      </dgm:t>
    </dgm:pt>
    <dgm:pt modelId="{3D5E123B-A1E4-417A-BFC9-16202B4E107F}" type="sibTrans" cxnId="{654DF45C-4F18-4B23-B4D0-3D8352041212}">
      <dgm:prSet/>
      <dgm:spPr/>
      <dgm:t>
        <a:bodyPr/>
        <a:lstStyle/>
        <a:p>
          <a:endParaRPr lang="es-ES"/>
        </a:p>
      </dgm:t>
    </dgm:pt>
    <dgm:pt modelId="{3A90DED7-0FF3-4E46-AC2A-8B24449D2E46}">
      <dgm:prSet phldrT="[Texto]"/>
      <dgm:spPr/>
      <dgm:t>
        <a:bodyPr/>
        <a:lstStyle/>
        <a:p>
          <a:r>
            <a:rPr lang="en-GB" noProof="0" dirty="0"/>
            <a:t>Relationship with our environment</a:t>
          </a:r>
        </a:p>
      </dgm:t>
    </dgm:pt>
    <dgm:pt modelId="{0493DA04-0ABC-459F-AF69-34132ADE519D}" type="parTrans" cxnId="{0BA9B65A-E8EC-4DB1-8D43-9C3A456CD6E8}">
      <dgm:prSet/>
      <dgm:spPr/>
      <dgm:t>
        <a:bodyPr/>
        <a:lstStyle/>
        <a:p>
          <a:endParaRPr lang="es-ES" dirty="0"/>
        </a:p>
      </dgm:t>
    </dgm:pt>
    <dgm:pt modelId="{AAA4D576-CE4B-4FE4-8671-AE9646DEB9F1}" type="sibTrans" cxnId="{0BA9B65A-E8EC-4DB1-8D43-9C3A456CD6E8}">
      <dgm:prSet/>
      <dgm:spPr/>
      <dgm:t>
        <a:bodyPr/>
        <a:lstStyle/>
        <a:p>
          <a:endParaRPr lang="es-ES"/>
        </a:p>
      </dgm:t>
    </dgm:pt>
    <dgm:pt modelId="{A119118C-2BA4-4BF8-8E3B-2A1EB711C773}">
      <dgm:prSet phldrT="[Texto]"/>
      <dgm:spPr/>
      <dgm:t>
        <a:bodyPr/>
        <a:lstStyle/>
        <a:p>
          <a:r>
            <a:rPr lang="en-US" noProof="0" dirty="0"/>
            <a:t>Continuous teacher </a:t>
          </a:r>
          <a:r>
            <a:rPr lang="es-ES" dirty="0"/>
            <a:t>training and </a:t>
          </a:r>
          <a:r>
            <a:rPr lang="en-US" noProof="0" dirty="0"/>
            <a:t>innovation</a:t>
          </a:r>
        </a:p>
      </dgm:t>
    </dgm:pt>
    <dgm:pt modelId="{E15EABB9-11D6-4D74-B5A2-CDA550892A27}" type="parTrans" cxnId="{5911B038-2406-4759-B27B-891734C6268C}">
      <dgm:prSet/>
      <dgm:spPr/>
      <dgm:t>
        <a:bodyPr/>
        <a:lstStyle/>
        <a:p>
          <a:endParaRPr lang="es-ES" dirty="0"/>
        </a:p>
      </dgm:t>
    </dgm:pt>
    <dgm:pt modelId="{99A6DE88-F523-4DCF-9C11-9CC29B202A34}" type="sibTrans" cxnId="{5911B038-2406-4759-B27B-891734C6268C}">
      <dgm:prSet/>
      <dgm:spPr/>
      <dgm:t>
        <a:bodyPr/>
        <a:lstStyle/>
        <a:p>
          <a:endParaRPr lang="es-ES"/>
        </a:p>
      </dgm:t>
    </dgm:pt>
    <dgm:pt modelId="{70D3FEEE-AED7-4A3B-9907-8F1299904BCD}" type="pres">
      <dgm:prSet presAssocID="{0A869B5A-7957-4EB3-8AB5-451FA97F50AE}" presName="Name0" presStyleCnt="0">
        <dgm:presLayoutVars>
          <dgm:chMax val="1"/>
          <dgm:dir/>
          <dgm:animLvl val="ctr"/>
          <dgm:resizeHandles val="exact"/>
        </dgm:presLayoutVars>
      </dgm:prSet>
      <dgm:spPr/>
    </dgm:pt>
    <dgm:pt modelId="{5C8DE3F4-6DB7-4F58-A8FA-E1DC698030EB}" type="pres">
      <dgm:prSet presAssocID="{F053023B-94B4-44CB-9D7A-6F5CCF05F0A7}" presName="centerShape" presStyleLbl="node0" presStyleIdx="0" presStyleCnt="1"/>
      <dgm:spPr/>
    </dgm:pt>
    <dgm:pt modelId="{BB520C58-BE74-4F16-AD6B-089A144149B1}" type="pres">
      <dgm:prSet presAssocID="{D0C9EB23-44F8-4C57-A160-4B6A603BE3AD}" presName="parTrans" presStyleLbl="sibTrans2D1" presStyleIdx="0" presStyleCnt="4"/>
      <dgm:spPr/>
    </dgm:pt>
    <dgm:pt modelId="{82D5C113-5DE7-45A0-AB3E-755FDD780AB0}" type="pres">
      <dgm:prSet presAssocID="{D0C9EB23-44F8-4C57-A160-4B6A603BE3AD}" presName="connectorText" presStyleLbl="sibTrans2D1" presStyleIdx="0" presStyleCnt="4"/>
      <dgm:spPr/>
    </dgm:pt>
    <dgm:pt modelId="{AA3E66D0-CF75-4BF2-A356-91374E0C6C02}" type="pres">
      <dgm:prSet presAssocID="{D518FB9A-9210-469B-ADA8-055CCFA1A4C7}" presName="node" presStyleLbl="node1" presStyleIdx="0" presStyleCnt="4">
        <dgm:presLayoutVars>
          <dgm:bulletEnabled val="1"/>
        </dgm:presLayoutVars>
      </dgm:prSet>
      <dgm:spPr/>
    </dgm:pt>
    <dgm:pt modelId="{9019AB7C-7045-4DE4-88C4-92038D3253CE}" type="pres">
      <dgm:prSet presAssocID="{D5B1E6EB-171C-4A3E-9888-731ADC21F27E}" presName="parTrans" presStyleLbl="sibTrans2D1" presStyleIdx="1" presStyleCnt="4"/>
      <dgm:spPr/>
    </dgm:pt>
    <dgm:pt modelId="{54AE6028-393F-4519-A282-6091E745B22B}" type="pres">
      <dgm:prSet presAssocID="{D5B1E6EB-171C-4A3E-9888-731ADC21F27E}" presName="connectorText" presStyleLbl="sibTrans2D1" presStyleIdx="1" presStyleCnt="4"/>
      <dgm:spPr/>
    </dgm:pt>
    <dgm:pt modelId="{43CDBBA7-3B3A-42C7-8FDA-DF4D7D310E8C}" type="pres">
      <dgm:prSet presAssocID="{29A3A908-7E32-4790-B873-455383B8E042}" presName="node" presStyleLbl="node1" presStyleIdx="1" presStyleCnt="4">
        <dgm:presLayoutVars>
          <dgm:bulletEnabled val="1"/>
        </dgm:presLayoutVars>
      </dgm:prSet>
      <dgm:spPr/>
    </dgm:pt>
    <dgm:pt modelId="{BC78A2C0-1F7B-41E3-BE5F-CE40E686C844}" type="pres">
      <dgm:prSet presAssocID="{0493DA04-0ABC-459F-AF69-34132ADE519D}" presName="parTrans" presStyleLbl="sibTrans2D1" presStyleIdx="2" presStyleCnt="4"/>
      <dgm:spPr/>
    </dgm:pt>
    <dgm:pt modelId="{086394EF-E22C-487B-ACA3-C4F73C36E4F6}" type="pres">
      <dgm:prSet presAssocID="{0493DA04-0ABC-459F-AF69-34132ADE519D}" presName="connectorText" presStyleLbl="sibTrans2D1" presStyleIdx="2" presStyleCnt="4"/>
      <dgm:spPr/>
    </dgm:pt>
    <dgm:pt modelId="{93CC62CD-59C2-44E9-B0FD-A128283ED67F}" type="pres">
      <dgm:prSet presAssocID="{3A90DED7-0FF3-4E46-AC2A-8B24449D2E46}" presName="node" presStyleLbl="node1" presStyleIdx="2" presStyleCnt="4">
        <dgm:presLayoutVars>
          <dgm:bulletEnabled val="1"/>
        </dgm:presLayoutVars>
      </dgm:prSet>
      <dgm:spPr/>
    </dgm:pt>
    <dgm:pt modelId="{7B123E7D-3477-4F2E-AFAC-CEA0B8E4473A}" type="pres">
      <dgm:prSet presAssocID="{E15EABB9-11D6-4D74-B5A2-CDA550892A27}" presName="parTrans" presStyleLbl="sibTrans2D1" presStyleIdx="3" presStyleCnt="4"/>
      <dgm:spPr/>
    </dgm:pt>
    <dgm:pt modelId="{0B9FA880-A987-42E9-80DA-B71EF076E305}" type="pres">
      <dgm:prSet presAssocID="{E15EABB9-11D6-4D74-B5A2-CDA550892A27}" presName="connectorText" presStyleLbl="sibTrans2D1" presStyleIdx="3" presStyleCnt="4"/>
      <dgm:spPr/>
    </dgm:pt>
    <dgm:pt modelId="{80E84BD1-5B6C-417B-B613-730B1B5CDF88}" type="pres">
      <dgm:prSet presAssocID="{A119118C-2BA4-4BF8-8E3B-2A1EB711C773}" presName="node" presStyleLbl="node1" presStyleIdx="3" presStyleCnt="4">
        <dgm:presLayoutVars>
          <dgm:bulletEnabled val="1"/>
        </dgm:presLayoutVars>
      </dgm:prSet>
      <dgm:spPr/>
    </dgm:pt>
  </dgm:ptLst>
  <dgm:cxnLst>
    <dgm:cxn modelId="{2E00810B-B752-417D-97DF-5D46418002AA}" type="presOf" srcId="{29A3A908-7E32-4790-B873-455383B8E042}" destId="{43CDBBA7-3B3A-42C7-8FDA-DF4D7D310E8C}" srcOrd="0" destOrd="0" presId="urn:microsoft.com/office/officeart/2005/8/layout/radial5"/>
    <dgm:cxn modelId="{6A6D8217-E39B-49D4-A660-00888ED522AC}" srcId="{0A869B5A-7957-4EB3-8AB5-451FA97F50AE}" destId="{F053023B-94B4-44CB-9D7A-6F5CCF05F0A7}" srcOrd="0" destOrd="0" parTransId="{96937FEE-D97B-448D-AF25-DBD4809453E2}" sibTransId="{11B88B86-9C78-4A05-9F10-21BC18AE3F97}"/>
    <dgm:cxn modelId="{50B6CB26-10C8-497B-8D3B-777FFAA48B6E}" type="presOf" srcId="{0493DA04-0ABC-459F-AF69-34132ADE519D}" destId="{BC78A2C0-1F7B-41E3-BE5F-CE40E686C844}" srcOrd="0" destOrd="0" presId="urn:microsoft.com/office/officeart/2005/8/layout/radial5"/>
    <dgm:cxn modelId="{8D26022A-AF2A-4123-9545-A60ABB19593C}" type="presOf" srcId="{D5B1E6EB-171C-4A3E-9888-731ADC21F27E}" destId="{9019AB7C-7045-4DE4-88C4-92038D3253CE}" srcOrd="0" destOrd="0" presId="urn:microsoft.com/office/officeart/2005/8/layout/radial5"/>
    <dgm:cxn modelId="{F6FAE92E-D843-49F0-B82E-36C9190AA668}" type="presOf" srcId="{D0C9EB23-44F8-4C57-A160-4B6A603BE3AD}" destId="{82D5C113-5DE7-45A0-AB3E-755FDD780AB0}" srcOrd="1" destOrd="0" presId="urn:microsoft.com/office/officeart/2005/8/layout/radial5"/>
    <dgm:cxn modelId="{D8AB4131-E3A9-416F-BB3D-20DA26074090}" type="presOf" srcId="{F053023B-94B4-44CB-9D7A-6F5CCF05F0A7}" destId="{5C8DE3F4-6DB7-4F58-A8FA-E1DC698030EB}" srcOrd="0" destOrd="0" presId="urn:microsoft.com/office/officeart/2005/8/layout/radial5"/>
    <dgm:cxn modelId="{5911B038-2406-4759-B27B-891734C6268C}" srcId="{F053023B-94B4-44CB-9D7A-6F5CCF05F0A7}" destId="{A119118C-2BA4-4BF8-8E3B-2A1EB711C773}" srcOrd="3" destOrd="0" parTransId="{E15EABB9-11D6-4D74-B5A2-CDA550892A27}" sibTransId="{99A6DE88-F523-4DCF-9C11-9CC29B202A34}"/>
    <dgm:cxn modelId="{24CA763A-16FC-4BF7-B2B8-45199D4D2AD4}" srcId="{F053023B-94B4-44CB-9D7A-6F5CCF05F0A7}" destId="{D518FB9A-9210-469B-ADA8-055CCFA1A4C7}" srcOrd="0" destOrd="0" parTransId="{D0C9EB23-44F8-4C57-A160-4B6A603BE3AD}" sibTransId="{50870E55-A004-40BD-82C3-323B79EDC801}"/>
    <dgm:cxn modelId="{654DF45C-4F18-4B23-B4D0-3D8352041212}" srcId="{F053023B-94B4-44CB-9D7A-6F5CCF05F0A7}" destId="{29A3A908-7E32-4790-B873-455383B8E042}" srcOrd="1" destOrd="0" parTransId="{D5B1E6EB-171C-4A3E-9888-731ADC21F27E}" sibTransId="{3D5E123B-A1E4-417A-BFC9-16202B4E107F}"/>
    <dgm:cxn modelId="{31448261-D726-47BA-9DA5-C752DDD6449B}" type="presOf" srcId="{0493DA04-0ABC-459F-AF69-34132ADE519D}" destId="{086394EF-E22C-487B-ACA3-C4F73C36E4F6}" srcOrd="1" destOrd="0" presId="urn:microsoft.com/office/officeart/2005/8/layout/radial5"/>
    <dgm:cxn modelId="{FED3414B-C21F-40A7-924F-83AFBF718DE0}" type="presOf" srcId="{A119118C-2BA4-4BF8-8E3B-2A1EB711C773}" destId="{80E84BD1-5B6C-417B-B613-730B1B5CDF88}" srcOrd="0" destOrd="0" presId="urn:microsoft.com/office/officeart/2005/8/layout/radial5"/>
    <dgm:cxn modelId="{A03B0970-9B34-4752-AFBB-F510EE25FDB0}" type="presOf" srcId="{D0C9EB23-44F8-4C57-A160-4B6A603BE3AD}" destId="{BB520C58-BE74-4F16-AD6B-089A144149B1}" srcOrd="0" destOrd="0" presId="urn:microsoft.com/office/officeart/2005/8/layout/radial5"/>
    <dgm:cxn modelId="{2A5C4E50-BB60-4CAC-8186-B1CD483A68D6}" type="presOf" srcId="{D5B1E6EB-171C-4A3E-9888-731ADC21F27E}" destId="{54AE6028-393F-4519-A282-6091E745B22B}" srcOrd="1" destOrd="0" presId="urn:microsoft.com/office/officeart/2005/8/layout/radial5"/>
    <dgm:cxn modelId="{DF31AB53-129C-4C03-BD5E-49D3AAAA8029}" type="presOf" srcId="{E15EABB9-11D6-4D74-B5A2-CDA550892A27}" destId="{0B9FA880-A987-42E9-80DA-B71EF076E305}" srcOrd="1" destOrd="0" presId="urn:microsoft.com/office/officeart/2005/8/layout/radial5"/>
    <dgm:cxn modelId="{0BA9B65A-E8EC-4DB1-8D43-9C3A456CD6E8}" srcId="{F053023B-94B4-44CB-9D7A-6F5CCF05F0A7}" destId="{3A90DED7-0FF3-4E46-AC2A-8B24449D2E46}" srcOrd="2" destOrd="0" parTransId="{0493DA04-0ABC-459F-AF69-34132ADE519D}" sibTransId="{AAA4D576-CE4B-4FE4-8671-AE9646DEB9F1}"/>
    <dgm:cxn modelId="{A41FD59C-B340-49E7-968A-B6D9D0C3A65C}" type="presOf" srcId="{3A90DED7-0FF3-4E46-AC2A-8B24449D2E46}" destId="{93CC62CD-59C2-44E9-B0FD-A128283ED67F}" srcOrd="0" destOrd="0" presId="urn:microsoft.com/office/officeart/2005/8/layout/radial5"/>
    <dgm:cxn modelId="{7DF6D7C7-C51A-4B88-AC15-F761B993B84A}" type="presOf" srcId="{E15EABB9-11D6-4D74-B5A2-CDA550892A27}" destId="{7B123E7D-3477-4F2E-AFAC-CEA0B8E4473A}" srcOrd="0" destOrd="0" presId="urn:microsoft.com/office/officeart/2005/8/layout/radial5"/>
    <dgm:cxn modelId="{121EB7E7-9E2C-468E-966E-F6EC4B078DCA}" type="presOf" srcId="{D518FB9A-9210-469B-ADA8-055CCFA1A4C7}" destId="{AA3E66D0-CF75-4BF2-A356-91374E0C6C02}" srcOrd="0" destOrd="0" presId="urn:microsoft.com/office/officeart/2005/8/layout/radial5"/>
    <dgm:cxn modelId="{10A499F6-445B-45FE-A64F-B557FA117449}" type="presOf" srcId="{0A869B5A-7957-4EB3-8AB5-451FA97F50AE}" destId="{70D3FEEE-AED7-4A3B-9907-8F1299904BCD}" srcOrd="0" destOrd="0" presId="urn:microsoft.com/office/officeart/2005/8/layout/radial5"/>
    <dgm:cxn modelId="{F0796BD3-D7E8-4E17-A0C4-C6F70DF46563}" type="presParOf" srcId="{70D3FEEE-AED7-4A3B-9907-8F1299904BCD}" destId="{5C8DE3F4-6DB7-4F58-A8FA-E1DC698030EB}" srcOrd="0" destOrd="0" presId="urn:microsoft.com/office/officeart/2005/8/layout/radial5"/>
    <dgm:cxn modelId="{D462604E-60F7-493A-96A8-30D2842FC7FB}" type="presParOf" srcId="{70D3FEEE-AED7-4A3B-9907-8F1299904BCD}" destId="{BB520C58-BE74-4F16-AD6B-089A144149B1}" srcOrd="1" destOrd="0" presId="urn:microsoft.com/office/officeart/2005/8/layout/radial5"/>
    <dgm:cxn modelId="{88B5A214-BBE9-4FD8-B2EE-6CCE9FCD9972}" type="presParOf" srcId="{BB520C58-BE74-4F16-AD6B-089A144149B1}" destId="{82D5C113-5DE7-45A0-AB3E-755FDD780AB0}" srcOrd="0" destOrd="0" presId="urn:microsoft.com/office/officeart/2005/8/layout/radial5"/>
    <dgm:cxn modelId="{808DB348-7052-4C9C-983D-0620BD13AD96}" type="presParOf" srcId="{70D3FEEE-AED7-4A3B-9907-8F1299904BCD}" destId="{AA3E66D0-CF75-4BF2-A356-91374E0C6C02}" srcOrd="2" destOrd="0" presId="urn:microsoft.com/office/officeart/2005/8/layout/radial5"/>
    <dgm:cxn modelId="{B9BD265C-C43A-4376-BC53-839DDAB57503}" type="presParOf" srcId="{70D3FEEE-AED7-4A3B-9907-8F1299904BCD}" destId="{9019AB7C-7045-4DE4-88C4-92038D3253CE}" srcOrd="3" destOrd="0" presId="urn:microsoft.com/office/officeart/2005/8/layout/radial5"/>
    <dgm:cxn modelId="{8BA6E218-A1AD-45C4-986A-73D2C8DB238F}" type="presParOf" srcId="{9019AB7C-7045-4DE4-88C4-92038D3253CE}" destId="{54AE6028-393F-4519-A282-6091E745B22B}" srcOrd="0" destOrd="0" presId="urn:microsoft.com/office/officeart/2005/8/layout/radial5"/>
    <dgm:cxn modelId="{6DE49AD2-DCB3-4DEB-AE2A-60EDDD9FCFEA}" type="presParOf" srcId="{70D3FEEE-AED7-4A3B-9907-8F1299904BCD}" destId="{43CDBBA7-3B3A-42C7-8FDA-DF4D7D310E8C}" srcOrd="4" destOrd="0" presId="urn:microsoft.com/office/officeart/2005/8/layout/radial5"/>
    <dgm:cxn modelId="{6BE68717-09C5-44F7-8FD1-8ADDFB20C3B1}" type="presParOf" srcId="{70D3FEEE-AED7-4A3B-9907-8F1299904BCD}" destId="{BC78A2C0-1F7B-41E3-BE5F-CE40E686C844}" srcOrd="5" destOrd="0" presId="urn:microsoft.com/office/officeart/2005/8/layout/radial5"/>
    <dgm:cxn modelId="{3B74B2E3-7F34-4B6D-ABC9-DFD32397860E}" type="presParOf" srcId="{BC78A2C0-1F7B-41E3-BE5F-CE40E686C844}" destId="{086394EF-E22C-487B-ACA3-C4F73C36E4F6}" srcOrd="0" destOrd="0" presId="urn:microsoft.com/office/officeart/2005/8/layout/radial5"/>
    <dgm:cxn modelId="{1F13CBD3-64BC-4EE2-AF4F-34B1F4512DF8}" type="presParOf" srcId="{70D3FEEE-AED7-4A3B-9907-8F1299904BCD}" destId="{93CC62CD-59C2-44E9-B0FD-A128283ED67F}" srcOrd="6" destOrd="0" presId="urn:microsoft.com/office/officeart/2005/8/layout/radial5"/>
    <dgm:cxn modelId="{C0643DC4-5C19-40CB-8B85-05D2DD954389}" type="presParOf" srcId="{70D3FEEE-AED7-4A3B-9907-8F1299904BCD}" destId="{7B123E7D-3477-4F2E-AFAC-CEA0B8E4473A}" srcOrd="7" destOrd="0" presId="urn:microsoft.com/office/officeart/2005/8/layout/radial5"/>
    <dgm:cxn modelId="{F4AC1E4D-E78C-4CB7-A2F6-51360FE1F824}" type="presParOf" srcId="{7B123E7D-3477-4F2E-AFAC-CEA0B8E4473A}" destId="{0B9FA880-A987-42E9-80DA-B71EF076E305}" srcOrd="0" destOrd="0" presId="urn:microsoft.com/office/officeart/2005/8/layout/radial5"/>
    <dgm:cxn modelId="{1C23F44B-015A-4012-8270-91FD4D57774A}" type="presParOf" srcId="{70D3FEEE-AED7-4A3B-9907-8F1299904BCD}" destId="{80E84BD1-5B6C-417B-B613-730B1B5CDF88}" srcOrd="8" destOrd="0" presId="urn:microsoft.com/office/officeart/2005/8/layout/radial5"/>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B90A294-3752-45EE-9B68-A7EC08D48F83}"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7E12DF38-CA0E-4E53-B5CD-3AEB411DF19A}">
      <dgm:prSet phldrT="[Texto]"/>
      <dgm:spPr/>
      <dgm:t>
        <a:bodyPr/>
        <a:lstStyle/>
        <a:p>
          <a:r>
            <a:rPr lang="en-US" dirty="0"/>
            <a:t>Annual</a:t>
          </a:r>
        </a:p>
        <a:p>
          <a:r>
            <a:rPr lang="en-US" dirty="0"/>
            <a:t>General Program</a:t>
          </a:r>
        </a:p>
      </dgm:t>
    </dgm:pt>
    <dgm:pt modelId="{F8A05F5D-D31F-4C06-BBE3-8A53FAF4743D}" type="parTrans" cxnId="{2D90E63F-8B5B-4C10-B10C-3D5B2751476A}">
      <dgm:prSet/>
      <dgm:spPr/>
      <dgm:t>
        <a:bodyPr/>
        <a:lstStyle/>
        <a:p>
          <a:endParaRPr lang="en-US"/>
        </a:p>
      </dgm:t>
    </dgm:pt>
    <dgm:pt modelId="{CDC42ECA-F199-4D72-A911-E8BB8354BE1C}" type="sibTrans" cxnId="{2D90E63F-8B5B-4C10-B10C-3D5B2751476A}">
      <dgm:prSet/>
      <dgm:spPr/>
      <dgm:t>
        <a:bodyPr/>
        <a:lstStyle/>
        <a:p>
          <a:endParaRPr lang="en-US"/>
        </a:p>
      </dgm:t>
    </dgm:pt>
    <dgm:pt modelId="{1C1FBD61-E2F1-4AEB-898D-07070F682160}">
      <dgm:prSet phldrT="[Texto]"/>
      <dgm:spPr/>
      <dgm:t>
        <a:bodyPr/>
        <a:lstStyle/>
        <a:p>
          <a:r>
            <a:rPr lang="en-US" dirty="0"/>
            <a:t>Internal Evaluation</a:t>
          </a:r>
        </a:p>
      </dgm:t>
    </dgm:pt>
    <dgm:pt modelId="{D2E2C47B-FE56-4FD2-A301-02F9E8F27D5C}" type="parTrans" cxnId="{AC886AF5-F57A-4C4F-97AD-F74FAEC9A340}">
      <dgm:prSet/>
      <dgm:spPr/>
      <dgm:t>
        <a:bodyPr/>
        <a:lstStyle/>
        <a:p>
          <a:endParaRPr lang="en-US"/>
        </a:p>
      </dgm:t>
    </dgm:pt>
    <dgm:pt modelId="{34CACE81-E816-4AE8-89DD-13B701900834}" type="sibTrans" cxnId="{AC886AF5-F57A-4C4F-97AD-F74FAEC9A340}">
      <dgm:prSet/>
      <dgm:spPr/>
      <dgm:t>
        <a:bodyPr/>
        <a:lstStyle/>
        <a:p>
          <a:endParaRPr lang="en-US"/>
        </a:p>
      </dgm:t>
    </dgm:pt>
    <dgm:pt modelId="{4CC208C6-0B4A-49DA-A0CB-7F9C0B10A35A}">
      <dgm:prSet phldrT="[Texto]"/>
      <dgm:spPr/>
      <dgm:t>
        <a:bodyPr/>
        <a:lstStyle/>
        <a:p>
          <a:r>
            <a:rPr lang="en-US" dirty="0"/>
            <a:t>Improvement Proposals</a:t>
          </a:r>
        </a:p>
      </dgm:t>
    </dgm:pt>
    <dgm:pt modelId="{B6C1A2E9-CA48-4E33-B690-CD598CDBAF63}" type="parTrans" cxnId="{F55E9413-C7D5-4C1B-86A0-46050914E015}">
      <dgm:prSet/>
      <dgm:spPr/>
      <dgm:t>
        <a:bodyPr/>
        <a:lstStyle/>
        <a:p>
          <a:endParaRPr lang="en-US"/>
        </a:p>
      </dgm:t>
    </dgm:pt>
    <dgm:pt modelId="{A0A391EA-6196-4413-BCC1-2E1B25A6EA98}" type="sibTrans" cxnId="{F55E9413-C7D5-4C1B-86A0-46050914E015}">
      <dgm:prSet/>
      <dgm:spPr/>
      <dgm:t>
        <a:bodyPr/>
        <a:lstStyle/>
        <a:p>
          <a:endParaRPr lang="en-US"/>
        </a:p>
      </dgm:t>
    </dgm:pt>
    <dgm:pt modelId="{60166CC0-592B-40B2-BB05-64A624DBDA70}">
      <dgm:prSet phldrT="[Texto]"/>
      <dgm:spPr/>
      <dgm:t>
        <a:bodyPr/>
        <a:lstStyle/>
        <a:p>
          <a:r>
            <a:rPr lang="en-US" dirty="0"/>
            <a:t>Activities</a:t>
          </a:r>
        </a:p>
      </dgm:t>
    </dgm:pt>
    <dgm:pt modelId="{01D05240-03D4-476D-89CF-12034D89B4A1}" type="parTrans" cxnId="{2B2D2EFF-A623-449A-B143-2581A67E8B8A}">
      <dgm:prSet/>
      <dgm:spPr/>
      <dgm:t>
        <a:bodyPr/>
        <a:lstStyle/>
        <a:p>
          <a:endParaRPr lang="en-US"/>
        </a:p>
      </dgm:t>
    </dgm:pt>
    <dgm:pt modelId="{B5D9C1FA-228A-482F-A434-D48F37BCE854}" type="sibTrans" cxnId="{2B2D2EFF-A623-449A-B143-2581A67E8B8A}">
      <dgm:prSet/>
      <dgm:spPr/>
      <dgm:t>
        <a:bodyPr/>
        <a:lstStyle/>
        <a:p>
          <a:endParaRPr lang="en-US"/>
        </a:p>
      </dgm:t>
    </dgm:pt>
    <dgm:pt modelId="{9E5E46F4-9564-43F1-BD8F-9946A722856F}">
      <dgm:prSet phldrT="[Texto]"/>
      <dgm:spPr/>
      <dgm:t>
        <a:bodyPr/>
        <a:lstStyle/>
        <a:p>
          <a:r>
            <a:rPr lang="en-US" dirty="0"/>
            <a:t>Annual Report</a:t>
          </a:r>
        </a:p>
      </dgm:t>
    </dgm:pt>
    <dgm:pt modelId="{7A499EE7-471A-4182-87C9-51E9489B28D9}" type="parTrans" cxnId="{154F7BB0-AF06-4BA1-B486-11285D017892}">
      <dgm:prSet/>
      <dgm:spPr/>
      <dgm:t>
        <a:bodyPr/>
        <a:lstStyle/>
        <a:p>
          <a:endParaRPr lang="en-US"/>
        </a:p>
      </dgm:t>
    </dgm:pt>
    <dgm:pt modelId="{972F895A-7771-4863-9685-CF113E1681D0}" type="sibTrans" cxnId="{154F7BB0-AF06-4BA1-B486-11285D017892}">
      <dgm:prSet/>
      <dgm:spPr/>
      <dgm:t>
        <a:bodyPr/>
        <a:lstStyle/>
        <a:p>
          <a:endParaRPr lang="en-US"/>
        </a:p>
      </dgm:t>
    </dgm:pt>
    <dgm:pt modelId="{85C08DDC-D7B1-4A41-8B14-8DEE8BC6D9D7}" type="pres">
      <dgm:prSet presAssocID="{DB90A294-3752-45EE-9B68-A7EC08D48F83}" presName="Name0" presStyleCnt="0">
        <dgm:presLayoutVars>
          <dgm:dir/>
          <dgm:resizeHandles val="exact"/>
        </dgm:presLayoutVars>
      </dgm:prSet>
      <dgm:spPr/>
    </dgm:pt>
    <dgm:pt modelId="{E4BBC619-0CEF-4C32-BDD4-B2E27832AA45}" type="pres">
      <dgm:prSet presAssocID="{DB90A294-3752-45EE-9B68-A7EC08D48F83}" presName="cycle" presStyleCnt="0"/>
      <dgm:spPr/>
    </dgm:pt>
    <dgm:pt modelId="{33A2694F-A440-40EF-A6A3-B645DD182F70}" type="pres">
      <dgm:prSet presAssocID="{7E12DF38-CA0E-4E53-B5CD-3AEB411DF19A}" presName="nodeFirstNode" presStyleLbl="node1" presStyleIdx="0" presStyleCnt="5">
        <dgm:presLayoutVars>
          <dgm:bulletEnabled val="1"/>
        </dgm:presLayoutVars>
      </dgm:prSet>
      <dgm:spPr/>
    </dgm:pt>
    <dgm:pt modelId="{F116F42E-7A64-4798-BCC8-0BB66FAFF981}" type="pres">
      <dgm:prSet presAssocID="{CDC42ECA-F199-4D72-A911-E8BB8354BE1C}" presName="sibTransFirstNode" presStyleLbl="bgShp" presStyleIdx="0" presStyleCnt="1"/>
      <dgm:spPr/>
    </dgm:pt>
    <dgm:pt modelId="{4048DCAF-5445-4978-97DA-8011FE2436C0}" type="pres">
      <dgm:prSet presAssocID="{1C1FBD61-E2F1-4AEB-898D-07070F682160}" presName="nodeFollowingNodes" presStyleLbl="node1" presStyleIdx="1" presStyleCnt="5" custRadScaleRad="91314" custRadScaleInc="90470">
        <dgm:presLayoutVars>
          <dgm:bulletEnabled val="1"/>
        </dgm:presLayoutVars>
      </dgm:prSet>
      <dgm:spPr/>
    </dgm:pt>
    <dgm:pt modelId="{7100198E-E435-4917-A5B8-B7F6ED804EB2}" type="pres">
      <dgm:prSet presAssocID="{4CC208C6-0B4A-49DA-A0CB-7F9C0B10A35A}" presName="nodeFollowingNodes" presStyleLbl="node1" presStyleIdx="2" presStyleCnt="5" custRadScaleRad="104189" custRadScaleInc="240149">
        <dgm:presLayoutVars>
          <dgm:bulletEnabled val="1"/>
        </dgm:presLayoutVars>
      </dgm:prSet>
      <dgm:spPr/>
    </dgm:pt>
    <dgm:pt modelId="{A4B252AB-8AF8-43BD-A38C-7F1C27640C9D}" type="pres">
      <dgm:prSet presAssocID="{60166CC0-592B-40B2-BB05-64A624DBDA70}" presName="nodeFollowingNodes" presStyleLbl="node1" presStyleIdx="3" presStyleCnt="5" custRadScaleRad="100395" custRadScaleInc="-238706">
        <dgm:presLayoutVars>
          <dgm:bulletEnabled val="1"/>
        </dgm:presLayoutVars>
      </dgm:prSet>
      <dgm:spPr/>
    </dgm:pt>
    <dgm:pt modelId="{78B4C755-3984-4230-86B2-EBEF6E125727}" type="pres">
      <dgm:prSet presAssocID="{9E5E46F4-9564-43F1-BD8F-9946A722856F}" presName="nodeFollowingNodes" presStyleLbl="node1" presStyleIdx="4" presStyleCnt="5" custRadScaleRad="94980" custRadScaleInc="-91036">
        <dgm:presLayoutVars>
          <dgm:bulletEnabled val="1"/>
        </dgm:presLayoutVars>
      </dgm:prSet>
      <dgm:spPr/>
    </dgm:pt>
  </dgm:ptLst>
  <dgm:cxnLst>
    <dgm:cxn modelId="{1F978511-A8F3-4131-9680-179C6BE4233F}" type="presOf" srcId="{9E5E46F4-9564-43F1-BD8F-9946A722856F}" destId="{78B4C755-3984-4230-86B2-EBEF6E125727}" srcOrd="0" destOrd="0" presId="urn:microsoft.com/office/officeart/2005/8/layout/cycle3"/>
    <dgm:cxn modelId="{F55E9413-C7D5-4C1B-86A0-46050914E015}" srcId="{DB90A294-3752-45EE-9B68-A7EC08D48F83}" destId="{4CC208C6-0B4A-49DA-A0CB-7F9C0B10A35A}" srcOrd="2" destOrd="0" parTransId="{B6C1A2E9-CA48-4E33-B690-CD598CDBAF63}" sibTransId="{A0A391EA-6196-4413-BCC1-2E1B25A6EA98}"/>
    <dgm:cxn modelId="{3ACF1414-5AA2-4C5F-AF06-BE1B9C968212}" type="presOf" srcId="{60166CC0-592B-40B2-BB05-64A624DBDA70}" destId="{A4B252AB-8AF8-43BD-A38C-7F1C27640C9D}" srcOrd="0" destOrd="0" presId="urn:microsoft.com/office/officeart/2005/8/layout/cycle3"/>
    <dgm:cxn modelId="{C4470832-A783-492D-AC20-FCC98E0514D3}" type="presOf" srcId="{1C1FBD61-E2F1-4AEB-898D-07070F682160}" destId="{4048DCAF-5445-4978-97DA-8011FE2436C0}" srcOrd="0" destOrd="0" presId="urn:microsoft.com/office/officeart/2005/8/layout/cycle3"/>
    <dgm:cxn modelId="{2D90E63F-8B5B-4C10-B10C-3D5B2751476A}" srcId="{DB90A294-3752-45EE-9B68-A7EC08D48F83}" destId="{7E12DF38-CA0E-4E53-B5CD-3AEB411DF19A}" srcOrd="0" destOrd="0" parTransId="{F8A05F5D-D31F-4C06-BBE3-8A53FAF4743D}" sibTransId="{CDC42ECA-F199-4D72-A911-E8BB8354BE1C}"/>
    <dgm:cxn modelId="{0C4A5A76-11AE-45B7-97EC-7F1878C2005C}" type="presOf" srcId="{DB90A294-3752-45EE-9B68-A7EC08D48F83}" destId="{85C08DDC-D7B1-4A41-8B14-8DEE8BC6D9D7}" srcOrd="0" destOrd="0" presId="urn:microsoft.com/office/officeart/2005/8/layout/cycle3"/>
    <dgm:cxn modelId="{57025885-2110-401F-9448-4EECCE7201F1}" type="presOf" srcId="{7E12DF38-CA0E-4E53-B5CD-3AEB411DF19A}" destId="{33A2694F-A440-40EF-A6A3-B645DD182F70}" srcOrd="0" destOrd="0" presId="urn:microsoft.com/office/officeart/2005/8/layout/cycle3"/>
    <dgm:cxn modelId="{4C0AB3A3-E312-49B1-8FDF-21CD74E68C4E}" type="presOf" srcId="{CDC42ECA-F199-4D72-A911-E8BB8354BE1C}" destId="{F116F42E-7A64-4798-BCC8-0BB66FAFF981}" srcOrd="0" destOrd="0" presId="urn:microsoft.com/office/officeart/2005/8/layout/cycle3"/>
    <dgm:cxn modelId="{154F7BB0-AF06-4BA1-B486-11285D017892}" srcId="{DB90A294-3752-45EE-9B68-A7EC08D48F83}" destId="{9E5E46F4-9564-43F1-BD8F-9946A722856F}" srcOrd="4" destOrd="0" parTransId="{7A499EE7-471A-4182-87C9-51E9489B28D9}" sibTransId="{972F895A-7771-4863-9685-CF113E1681D0}"/>
    <dgm:cxn modelId="{AF9B7EE6-A249-4431-934F-4456D734934A}" type="presOf" srcId="{4CC208C6-0B4A-49DA-A0CB-7F9C0B10A35A}" destId="{7100198E-E435-4917-A5B8-B7F6ED804EB2}" srcOrd="0" destOrd="0" presId="urn:microsoft.com/office/officeart/2005/8/layout/cycle3"/>
    <dgm:cxn modelId="{AC886AF5-F57A-4C4F-97AD-F74FAEC9A340}" srcId="{DB90A294-3752-45EE-9B68-A7EC08D48F83}" destId="{1C1FBD61-E2F1-4AEB-898D-07070F682160}" srcOrd="1" destOrd="0" parTransId="{D2E2C47B-FE56-4FD2-A301-02F9E8F27D5C}" sibTransId="{34CACE81-E816-4AE8-89DD-13B701900834}"/>
    <dgm:cxn modelId="{2B2D2EFF-A623-449A-B143-2581A67E8B8A}" srcId="{DB90A294-3752-45EE-9B68-A7EC08D48F83}" destId="{60166CC0-592B-40B2-BB05-64A624DBDA70}" srcOrd="3" destOrd="0" parTransId="{01D05240-03D4-476D-89CF-12034D89B4A1}" sibTransId="{B5D9C1FA-228A-482F-A434-D48F37BCE854}"/>
    <dgm:cxn modelId="{74E1D7CE-D621-4A8E-81E3-3AB34C28F9ED}" type="presParOf" srcId="{85C08DDC-D7B1-4A41-8B14-8DEE8BC6D9D7}" destId="{E4BBC619-0CEF-4C32-BDD4-B2E27832AA45}" srcOrd="0" destOrd="0" presId="urn:microsoft.com/office/officeart/2005/8/layout/cycle3"/>
    <dgm:cxn modelId="{0BE52461-1900-437E-AAA7-4605FB275FAB}" type="presParOf" srcId="{E4BBC619-0CEF-4C32-BDD4-B2E27832AA45}" destId="{33A2694F-A440-40EF-A6A3-B645DD182F70}" srcOrd="0" destOrd="0" presId="urn:microsoft.com/office/officeart/2005/8/layout/cycle3"/>
    <dgm:cxn modelId="{516DE9EF-40E1-48E1-97B6-E5204A6D9EFD}" type="presParOf" srcId="{E4BBC619-0CEF-4C32-BDD4-B2E27832AA45}" destId="{F116F42E-7A64-4798-BCC8-0BB66FAFF981}" srcOrd="1" destOrd="0" presId="urn:microsoft.com/office/officeart/2005/8/layout/cycle3"/>
    <dgm:cxn modelId="{773DD161-2079-43D8-86D9-2A232A1C07F8}" type="presParOf" srcId="{E4BBC619-0CEF-4C32-BDD4-B2E27832AA45}" destId="{4048DCAF-5445-4978-97DA-8011FE2436C0}" srcOrd="2" destOrd="0" presId="urn:microsoft.com/office/officeart/2005/8/layout/cycle3"/>
    <dgm:cxn modelId="{B9099CB2-C519-417D-9D81-87D8B508F740}" type="presParOf" srcId="{E4BBC619-0CEF-4C32-BDD4-B2E27832AA45}" destId="{7100198E-E435-4917-A5B8-B7F6ED804EB2}" srcOrd="3" destOrd="0" presId="urn:microsoft.com/office/officeart/2005/8/layout/cycle3"/>
    <dgm:cxn modelId="{0CEE1A66-77C8-432D-B0D4-39ED40E80CD5}" type="presParOf" srcId="{E4BBC619-0CEF-4C32-BDD4-B2E27832AA45}" destId="{A4B252AB-8AF8-43BD-A38C-7F1C27640C9D}" srcOrd="4" destOrd="0" presId="urn:microsoft.com/office/officeart/2005/8/layout/cycle3"/>
    <dgm:cxn modelId="{BA2374C8-9ED7-45A8-8003-62820BED9B10}" type="presParOf" srcId="{E4BBC619-0CEF-4C32-BDD4-B2E27832AA45}" destId="{78B4C755-3984-4230-86B2-EBEF6E125727}" srcOrd="5"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1903C72-9282-40D5-91F6-0355D939119A}" type="doc">
      <dgm:prSet loTypeId="urn:microsoft.com/office/officeart/2005/8/layout/radial5" loCatId="relationship" qsTypeId="urn:microsoft.com/office/officeart/2005/8/quickstyle/simple1" qsCatId="simple" csTypeId="urn:microsoft.com/office/officeart/2005/8/colors/accent1_2" csCatId="accent1" phldr="1"/>
      <dgm:spPr/>
      <dgm:t>
        <a:bodyPr/>
        <a:lstStyle/>
        <a:p>
          <a:endParaRPr lang="en-US"/>
        </a:p>
      </dgm:t>
    </dgm:pt>
    <dgm:pt modelId="{D015A539-044D-4EC2-9F37-D5B321FAADFB}">
      <dgm:prSet phldrT="[Texto]"/>
      <dgm:spPr/>
      <dgm:t>
        <a:bodyPr/>
        <a:lstStyle/>
        <a:p>
          <a:r>
            <a:rPr lang="en-US" dirty="0" err="1"/>
            <a:t>Anual</a:t>
          </a:r>
          <a:r>
            <a:rPr lang="en-US" dirty="0"/>
            <a:t> report</a:t>
          </a:r>
        </a:p>
      </dgm:t>
    </dgm:pt>
    <dgm:pt modelId="{D56377B6-D2CD-4709-9E14-084E2F8FC936}" type="parTrans" cxnId="{2A143F2A-9912-4497-ACD0-4A474D4E856B}">
      <dgm:prSet/>
      <dgm:spPr/>
      <dgm:t>
        <a:bodyPr/>
        <a:lstStyle/>
        <a:p>
          <a:endParaRPr lang="en-US"/>
        </a:p>
      </dgm:t>
    </dgm:pt>
    <dgm:pt modelId="{C8C948EE-1026-428A-9203-AC130F56F0E0}" type="sibTrans" cxnId="{2A143F2A-9912-4497-ACD0-4A474D4E856B}">
      <dgm:prSet/>
      <dgm:spPr/>
      <dgm:t>
        <a:bodyPr/>
        <a:lstStyle/>
        <a:p>
          <a:endParaRPr lang="en-US"/>
        </a:p>
      </dgm:t>
    </dgm:pt>
    <dgm:pt modelId="{A986F79D-C193-4526-AD90-3AC459F3D1F4}">
      <dgm:prSet phldrT="[Texto]"/>
      <dgm:spPr/>
      <dgm:t>
        <a:bodyPr/>
        <a:lstStyle/>
        <a:p>
          <a:r>
            <a:rPr lang="en-US" dirty="0"/>
            <a:t>General School Board</a:t>
          </a:r>
        </a:p>
      </dgm:t>
    </dgm:pt>
    <dgm:pt modelId="{3A8A8A3D-3532-4F59-B7BC-F9A91AFADAAE}" type="parTrans" cxnId="{46F39D2B-A2F5-43F1-B705-E328DB7A5942}">
      <dgm:prSet/>
      <dgm:spPr/>
      <dgm:t>
        <a:bodyPr/>
        <a:lstStyle/>
        <a:p>
          <a:endParaRPr lang="en-US"/>
        </a:p>
      </dgm:t>
    </dgm:pt>
    <dgm:pt modelId="{7320B804-2046-46BE-A8E9-FD5FD5D68461}" type="sibTrans" cxnId="{46F39D2B-A2F5-43F1-B705-E328DB7A5942}">
      <dgm:prSet/>
      <dgm:spPr/>
      <dgm:t>
        <a:bodyPr/>
        <a:lstStyle/>
        <a:p>
          <a:endParaRPr lang="en-US"/>
        </a:p>
      </dgm:t>
    </dgm:pt>
    <dgm:pt modelId="{D58F8C75-5DAF-47D2-9C98-C6EEEDB00745}">
      <dgm:prSet phldrT="[Texto]"/>
      <dgm:spPr/>
      <dgm:t>
        <a:bodyPr/>
        <a:lstStyle/>
        <a:p>
          <a:r>
            <a:rPr lang="en-US" dirty="0"/>
            <a:t>Parents (Volunteer)</a:t>
          </a:r>
        </a:p>
      </dgm:t>
    </dgm:pt>
    <dgm:pt modelId="{70449749-9F8D-4932-8625-B8DB8BB577B3}" type="parTrans" cxnId="{D876E9AB-525E-4466-AD65-AE7BC1E35582}">
      <dgm:prSet/>
      <dgm:spPr/>
      <dgm:t>
        <a:bodyPr/>
        <a:lstStyle/>
        <a:p>
          <a:endParaRPr lang="en-US"/>
        </a:p>
      </dgm:t>
    </dgm:pt>
    <dgm:pt modelId="{2BD26045-158D-4F20-8D3B-440BB70F5649}" type="sibTrans" cxnId="{D876E9AB-525E-4466-AD65-AE7BC1E35582}">
      <dgm:prSet/>
      <dgm:spPr/>
      <dgm:t>
        <a:bodyPr/>
        <a:lstStyle/>
        <a:p>
          <a:endParaRPr lang="en-US"/>
        </a:p>
      </dgm:t>
    </dgm:pt>
    <dgm:pt modelId="{5817AEE1-3453-475D-8BC8-F38E9F9686F4}">
      <dgm:prSet phldrT="[Texto]"/>
      <dgm:spPr/>
      <dgm:t>
        <a:bodyPr/>
        <a:lstStyle/>
        <a:p>
          <a:r>
            <a:rPr lang="en-US" dirty="0"/>
            <a:t>Educative Inspection</a:t>
          </a:r>
        </a:p>
      </dgm:t>
    </dgm:pt>
    <dgm:pt modelId="{91698AC3-2CF1-4EE7-B4BF-5D0547A55C81}" type="parTrans" cxnId="{362A83C1-0C95-4CF7-A9F3-F76DDFE5F89B}">
      <dgm:prSet/>
      <dgm:spPr/>
      <dgm:t>
        <a:bodyPr/>
        <a:lstStyle/>
        <a:p>
          <a:endParaRPr lang="en-US"/>
        </a:p>
      </dgm:t>
    </dgm:pt>
    <dgm:pt modelId="{A47E0E03-BFE6-4F53-9148-676510E90DC5}" type="sibTrans" cxnId="{362A83C1-0C95-4CF7-A9F3-F76DDFE5F89B}">
      <dgm:prSet/>
      <dgm:spPr/>
      <dgm:t>
        <a:bodyPr/>
        <a:lstStyle/>
        <a:p>
          <a:endParaRPr lang="en-US"/>
        </a:p>
      </dgm:t>
    </dgm:pt>
    <dgm:pt modelId="{2B27CA08-2C58-41DD-81E0-49BF70CFCD24}">
      <dgm:prSet phldrT="[Texto]"/>
      <dgm:spPr/>
      <dgm:t>
        <a:bodyPr/>
        <a:lstStyle/>
        <a:p>
          <a:r>
            <a:rPr lang="en-US" dirty="0"/>
            <a:t>Economic Inspection</a:t>
          </a:r>
        </a:p>
      </dgm:t>
    </dgm:pt>
    <dgm:pt modelId="{8245B195-CC15-443A-B5E1-008A41578E84}" type="sibTrans" cxnId="{3968C4F0-3A52-4C33-9FA5-1C3DC3E81493}">
      <dgm:prSet/>
      <dgm:spPr/>
      <dgm:t>
        <a:bodyPr/>
        <a:lstStyle/>
        <a:p>
          <a:endParaRPr lang="en-US"/>
        </a:p>
      </dgm:t>
    </dgm:pt>
    <dgm:pt modelId="{21A6D2B2-BC65-499A-A61C-BC84815E00C1}" type="parTrans" cxnId="{3968C4F0-3A52-4C33-9FA5-1C3DC3E81493}">
      <dgm:prSet/>
      <dgm:spPr/>
      <dgm:t>
        <a:bodyPr/>
        <a:lstStyle/>
        <a:p>
          <a:endParaRPr lang="en-US"/>
        </a:p>
      </dgm:t>
    </dgm:pt>
    <dgm:pt modelId="{16BA1523-CE87-4268-8EA6-D74C23C6476A}" type="pres">
      <dgm:prSet presAssocID="{F1903C72-9282-40D5-91F6-0355D939119A}" presName="Name0" presStyleCnt="0">
        <dgm:presLayoutVars>
          <dgm:chMax val="1"/>
          <dgm:dir/>
          <dgm:animLvl val="ctr"/>
          <dgm:resizeHandles val="exact"/>
        </dgm:presLayoutVars>
      </dgm:prSet>
      <dgm:spPr/>
    </dgm:pt>
    <dgm:pt modelId="{E6E833BA-19A5-4F84-A9D3-7D5885D2FCB9}" type="pres">
      <dgm:prSet presAssocID="{D015A539-044D-4EC2-9F37-D5B321FAADFB}" presName="centerShape" presStyleLbl="node0" presStyleIdx="0" presStyleCnt="1"/>
      <dgm:spPr/>
    </dgm:pt>
    <dgm:pt modelId="{D50D99B4-2BE1-4D4C-9CA2-D97384391DA4}" type="pres">
      <dgm:prSet presAssocID="{3A8A8A3D-3532-4F59-B7BC-F9A91AFADAAE}" presName="parTrans" presStyleLbl="sibTrans2D1" presStyleIdx="0" presStyleCnt="4"/>
      <dgm:spPr/>
    </dgm:pt>
    <dgm:pt modelId="{1165BE1B-86AD-4771-B09E-C348BE43394A}" type="pres">
      <dgm:prSet presAssocID="{3A8A8A3D-3532-4F59-B7BC-F9A91AFADAAE}" presName="connectorText" presStyleLbl="sibTrans2D1" presStyleIdx="0" presStyleCnt="4"/>
      <dgm:spPr/>
    </dgm:pt>
    <dgm:pt modelId="{613C21AF-5BD6-48CD-B071-D46FAAFFBA35}" type="pres">
      <dgm:prSet presAssocID="{A986F79D-C193-4526-AD90-3AC459F3D1F4}" presName="node" presStyleLbl="node1" presStyleIdx="0" presStyleCnt="4">
        <dgm:presLayoutVars>
          <dgm:bulletEnabled val="1"/>
        </dgm:presLayoutVars>
      </dgm:prSet>
      <dgm:spPr/>
    </dgm:pt>
    <dgm:pt modelId="{56E1E9A1-E62B-4232-800D-BA3C9354BFE0}" type="pres">
      <dgm:prSet presAssocID="{70449749-9F8D-4932-8625-B8DB8BB577B3}" presName="parTrans" presStyleLbl="sibTrans2D1" presStyleIdx="1" presStyleCnt="4"/>
      <dgm:spPr/>
    </dgm:pt>
    <dgm:pt modelId="{A1A7E3A6-5280-40B7-B723-75E80C7C955E}" type="pres">
      <dgm:prSet presAssocID="{70449749-9F8D-4932-8625-B8DB8BB577B3}" presName="connectorText" presStyleLbl="sibTrans2D1" presStyleIdx="1" presStyleCnt="4"/>
      <dgm:spPr/>
    </dgm:pt>
    <dgm:pt modelId="{8EE9DAC1-FC3B-4B4C-B249-DD9D89042FB8}" type="pres">
      <dgm:prSet presAssocID="{D58F8C75-5DAF-47D2-9C98-C6EEEDB00745}" presName="node" presStyleLbl="node1" presStyleIdx="1" presStyleCnt="4">
        <dgm:presLayoutVars>
          <dgm:bulletEnabled val="1"/>
        </dgm:presLayoutVars>
      </dgm:prSet>
      <dgm:spPr/>
    </dgm:pt>
    <dgm:pt modelId="{86E69278-5C0F-4552-A118-C81BCAC721CD}" type="pres">
      <dgm:prSet presAssocID="{91698AC3-2CF1-4EE7-B4BF-5D0547A55C81}" presName="parTrans" presStyleLbl="sibTrans2D1" presStyleIdx="2" presStyleCnt="4"/>
      <dgm:spPr/>
    </dgm:pt>
    <dgm:pt modelId="{6F8612CF-2422-443A-91F0-93A6D2557E80}" type="pres">
      <dgm:prSet presAssocID="{91698AC3-2CF1-4EE7-B4BF-5D0547A55C81}" presName="connectorText" presStyleLbl="sibTrans2D1" presStyleIdx="2" presStyleCnt="4"/>
      <dgm:spPr/>
    </dgm:pt>
    <dgm:pt modelId="{179AFD79-23E2-4A43-A750-19A5C562D36A}" type="pres">
      <dgm:prSet presAssocID="{5817AEE1-3453-475D-8BC8-F38E9F9686F4}" presName="node" presStyleLbl="node1" presStyleIdx="2" presStyleCnt="4">
        <dgm:presLayoutVars>
          <dgm:bulletEnabled val="1"/>
        </dgm:presLayoutVars>
      </dgm:prSet>
      <dgm:spPr/>
    </dgm:pt>
    <dgm:pt modelId="{017562AE-70F8-44D5-8039-93057ED97CAE}" type="pres">
      <dgm:prSet presAssocID="{21A6D2B2-BC65-499A-A61C-BC84815E00C1}" presName="parTrans" presStyleLbl="sibTrans2D1" presStyleIdx="3" presStyleCnt="4"/>
      <dgm:spPr/>
    </dgm:pt>
    <dgm:pt modelId="{2DC521BF-6FAC-46B0-869F-2E709BBA61F6}" type="pres">
      <dgm:prSet presAssocID="{21A6D2B2-BC65-499A-A61C-BC84815E00C1}" presName="connectorText" presStyleLbl="sibTrans2D1" presStyleIdx="3" presStyleCnt="4"/>
      <dgm:spPr/>
    </dgm:pt>
    <dgm:pt modelId="{9448DB96-A3C0-45B0-9808-416C19482FC7}" type="pres">
      <dgm:prSet presAssocID="{2B27CA08-2C58-41DD-81E0-49BF70CFCD24}" presName="node" presStyleLbl="node1" presStyleIdx="3" presStyleCnt="4">
        <dgm:presLayoutVars>
          <dgm:bulletEnabled val="1"/>
        </dgm:presLayoutVars>
      </dgm:prSet>
      <dgm:spPr/>
    </dgm:pt>
  </dgm:ptLst>
  <dgm:cxnLst>
    <dgm:cxn modelId="{2A143F2A-9912-4497-ACD0-4A474D4E856B}" srcId="{F1903C72-9282-40D5-91F6-0355D939119A}" destId="{D015A539-044D-4EC2-9F37-D5B321FAADFB}" srcOrd="0" destOrd="0" parTransId="{D56377B6-D2CD-4709-9E14-084E2F8FC936}" sibTransId="{C8C948EE-1026-428A-9203-AC130F56F0E0}"/>
    <dgm:cxn modelId="{46F39D2B-A2F5-43F1-B705-E328DB7A5942}" srcId="{D015A539-044D-4EC2-9F37-D5B321FAADFB}" destId="{A986F79D-C193-4526-AD90-3AC459F3D1F4}" srcOrd="0" destOrd="0" parTransId="{3A8A8A3D-3532-4F59-B7BC-F9A91AFADAAE}" sibTransId="{7320B804-2046-46BE-A8E9-FD5FD5D68461}"/>
    <dgm:cxn modelId="{7701EC35-0EF1-4615-BEA5-82C0953B1C0D}" type="presOf" srcId="{5817AEE1-3453-475D-8BC8-F38E9F9686F4}" destId="{179AFD79-23E2-4A43-A750-19A5C562D36A}" srcOrd="0" destOrd="0" presId="urn:microsoft.com/office/officeart/2005/8/layout/radial5"/>
    <dgm:cxn modelId="{020CE23D-0316-43CE-A220-CC35555A7BC0}" type="presOf" srcId="{D58F8C75-5DAF-47D2-9C98-C6EEEDB00745}" destId="{8EE9DAC1-FC3B-4B4C-B249-DD9D89042FB8}" srcOrd="0" destOrd="0" presId="urn:microsoft.com/office/officeart/2005/8/layout/radial5"/>
    <dgm:cxn modelId="{613BA25F-B76D-42CB-B222-1BA47E8EB6CB}" type="presOf" srcId="{91698AC3-2CF1-4EE7-B4BF-5D0547A55C81}" destId="{86E69278-5C0F-4552-A118-C81BCAC721CD}" srcOrd="0" destOrd="0" presId="urn:microsoft.com/office/officeart/2005/8/layout/radial5"/>
    <dgm:cxn modelId="{4A9DB541-52C1-4CEA-8C3A-0E40A975FEA3}" type="presOf" srcId="{F1903C72-9282-40D5-91F6-0355D939119A}" destId="{16BA1523-CE87-4268-8EA6-D74C23C6476A}" srcOrd="0" destOrd="0" presId="urn:microsoft.com/office/officeart/2005/8/layout/radial5"/>
    <dgm:cxn modelId="{19DDFB59-97DA-4C75-BC25-9DF1ED1141F8}" type="presOf" srcId="{D015A539-044D-4EC2-9F37-D5B321FAADFB}" destId="{E6E833BA-19A5-4F84-A9D3-7D5885D2FCB9}" srcOrd="0" destOrd="0" presId="urn:microsoft.com/office/officeart/2005/8/layout/radial5"/>
    <dgm:cxn modelId="{E444C57C-B0F4-411C-A27D-A70FAE4E964D}" type="presOf" srcId="{70449749-9F8D-4932-8625-B8DB8BB577B3}" destId="{A1A7E3A6-5280-40B7-B723-75E80C7C955E}" srcOrd="1" destOrd="0" presId="urn:microsoft.com/office/officeart/2005/8/layout/radial5"/>
    <dgm:cxn modelId="{DA8B0E7D-24C1-49CA-B6C9-AB71FB1EC64E}" type="presOf" srcId="{21A6D2B2-BC65-499A-A61C-BC84815E00C1}" destId="{2DC521BF-6FAC-46B0-869F-2E709BBA61F6}" srcOrd="1" destOrd="0" presId="urn:microsoft.com/office/officeart/2005/8/layout/radial5"/>
    <dgm:cxn modelId="{CC65EC82-3EB6-42D4-AFA8-C8FC1B82C1FF}" type="presOf" srcId="{91698AC3-2CF1-4EE7-B4BF-5D0547A55C81}" destId="{6F8612CF-2422-443A-91F0-93A6D2557E80}" srcOrd="1" destOrd="0" presId="urn:microsoft.com/office/officeart/2005/8/layout/radial5"/>
    <dgm:cxn modelId="{90D3489E-B1BF-4C04-94F3-13F7B59C1ED5}" type="presOf" srcId="{3A8A8A3D-3532-4F59-B7BC-F9A91AFADAAE}" destId="{D50D99B4-2BE1-4D4C-9CA2-D97384391DA4}" srcOrd="0" destOrd="0" presId="urn:microsoft.com/office/officeart/2005/8/layout/radial5"/>
    <dgm:cxn modelId="{D876E9AB-525E-4466-AD65-AE7BC1E35582}" srcId="{D015A539-044D-4EC2-9F37-D5B321FAADFB}" destId="{D58F8C75-5DAF-47D2-9C98-C6EEEDB00745}" srcOrd="1" destOrd="0" parTransId="{70449749-9F8D-4932-8625-B8DB8BB577B3}" sibTransId="{2BD26045-158D-4F20-8D3B-440BB70F5649}"/>
    <dgm:cxn modelId="{EDD21EBB-8C06-425C-900A-1452488DDAEB}" type="presOf" srcId="{3A8A8A3D-3532-4F59-B7BC-F9A91AFADAAE}" destId="{1165BE1B-86AD-4771-B09E-C348BE43394A}" srcOrd="1" destOrd="0" presId="urn:microsoft.com/office/officeart/2005/8/layout/radial5"/>
    <dgm:cxn modelId="{4BBF7EBF-6B49-4AAA-B9C0-8F9BB4C1E0B1}" type="presOf" srcId="{2B27CA08-2C58-41DD-81E0-49BF70CFCD24}" destId="{9448DB96-A3C0-45B0-9808-416C19482FC7}" srcOrd="0" destOrd="0" presId="urn:microsoft.com/office/officeart/2005/8/layout/radial5"/>
    <dgm:cxn modelId="{362A83C1-0C95-4CF7-A9F3-F76DDFE5F89B}" srcId="{D015A539-044D-4EC2-9F37-D5B321FAADFB}" destId="{5817AEE1-3453-475D-8BC8-F38E9F9686F4}" srcOrd="2" destOrd="0" parTransId="{91698AC3-2CF1-4EE7-B4BF-5D0547A55C81}" sibTransId="{A47E0E03-BFE6-4F53-9148-676510E90DC5}"/>
    <dgm:cxn modelId="{73E351D1-7596-4C7E-A82B-AD04BE3C2341}" type="presOf" srcId="{70449749-9F8D-4932-8625-B8DB8BB577B3}" destId="{56E1E9A1-E62B-4232-800D-BA3C9354BFE0}" srcOrd="0" destOrd="0" presId="urn:microsoft.com/office/officeart/2005/8/layout/radial5"/>
    <dgm:cxn modelId="{DDDC5AD3-AC6B-4C5D-B2D5-BD605B5797FA}" type="presOf" srcId="{21A6D2B2-BC65-499A-A61C-BC84815E00C1}" destId="{017562AE-70F8-44D5-8039-93057ED97CAE}" srcOrd="0" destOrd="0" presId="urn:microsoft.com/office/officeart/2005/8/layout/radial5"/>
    <dgm:cxn modelId="{3968C4F0-3A52-4C33-9FA5-1C3DC3E81493}" srcId="{D015A539-044D-4EC2-9F37-D5B321FAADFB}" destId="{2B27CA08-2C58-41DD-81E0-49BF70CFCD24}" srcOrd="3" destOrd="0" parTransId="{21A6D2B2-BC65-499A-A61C-BC84815E00C1}" sibTransId="{8245B195-CC15-443A-B5E1-008A41578E84}"/>
    <dgm:cxn modelId="{D6AF28F4-7C76-4B0D-9CA4-C4EFC9E7F981}" type="presOf" srcId="{A986F79D-C193-4526-AD90-3AC459F3D1F4}" destId="{613C21AF-5BD6-48CD-B071-D46FAAFFBA35}" srcOrd="0" destOrd="0" presId="urn:microsoft.com/office/officeart/2005/8/layout/radial5"/>
    <dgm:cxn modelId="{AA82D01C-A365-4A87-81A3-39AAE6B00105}" type="presParOf" srcId="{16BA1523-CE87-4268-8EA6-D74C23C6476A}" destId="{E6E833BA-19A5-4F84-A9D3-7D5885D2FCB9}" srcOrd="0" destOrd="0" presId="urn:microsoft.com/office/officeart/2005/8/layout/radial5"/>
    <dgm:cxn modelId="{E6170627-80F7-4637-9AD7-EB0461F6E4EC}" type="presParOf" srcId="{16BA1523-CE87-4268-8EA6-D74C23C6476A}" destId="{D50D99B4-2BE1-4D4C-9CA2-D97384391DA4}" srcOrd="1" destOrd="0" presId="urn:microsoft.com/office/officeart/2005/8/layout/radial5"/>
    <dgm:cxn modelId="{C4EE1F82-2EA3-4A35-AFBC-9A8BCF61A891}" type="presParOf" srcId="{D50D99B4-2BE1-4D4C-9CA2-D97384391DA4}" destId="{1165BE1B-86AD-4771-B09E-C348BE43394A}" srcOrd="0" destOrd="0" presId="urn:microsoft.com/office/officeart/2005/8/layout/radial5"/>
    <dgm:cxn modelId="{04974325-3188-496D-8A26-3CDC299A8310}" type="presParOf" srcId="{16BA1523-CE87-4268-8EA6-D74C23C6476A}" destId="{613C21AF-5BD6-48CD-B071-D46FAAFFBA35}" srcOrd="2" destOrd="0" presId="urn:microsoft.com/office/officeart/2005/8/layout/radial5"/>
    <dgm:cxn modelId="{642700AC-0996-4B2F-B329-78F1996AFEDB}" type="presParOf" srcId="{16BA1523-CE87-4268-8EA6-D74C23C6476A}" destId="{56E1E9A1-E62B-4232-800D-BA3C9354BFE0}" srcOrd="3" destOrd="0" presId="urn:microsoft.com/office/officeart/2005/8/layout/radial5"/>
    <dgm:cxn modelId="{3971D030-D1F9-455B-B462-24213AC3DB4E}" type="presParOf" srcId="{56E1E9A1-E62B-4232-800D-BA3C9354BFE0}" destId="{A1A7E3A6-5280-40B7-B723-75E80C7C955E}" srcOrd="0" destOrd="0" presId="urn:microsoft.com/office/officeart/2005/8/layout/radial5"/>
    <dgm:cxn modelId="{68DAD7AB-865C-4584-97E7-4FBAB530AC0A}" type="presParOf" srcId="{16BA1523-CE87-4268-8EA6-D74C23C6476A}" destId="{8EE9DAC1-FC3B-4B4C-B249-DD9D89042FB8}" srcOrd="4" destOrd="0" presId="urn:microsoft.com/office/officeart/2005/8/layout/radial5"/>
    <dgm:cxn modelId="{22194F07-77BD-43C2-9682-A452619655CC}" type="presParOf" srcId="{16BA1523-CE87-4268-8EA6-D74C23C6476A}" destId="{86E69278-5C0F-4552-A118-C81BCAC721CD}" srcOrd="5" destOrd="0" presId="urn:microsoft.com/office/officeart/2005/8/layout/radial5"/>
    <dgm:cxn modelId="{BE04E432-BFA8-43FD-B608-72F2763FB89C}" type="presParOf" srcId="{86E69278-5C0F-4552-A118-C81BCAC721CD}" destId="{6F8612CF-2422-443A-91F0-93A6D2557E80}" srcOrd="0" destOrd="0" presId="urn:microsoft.com/office/officeart/2005/8/layout/radial5"/>
    <dgm:cxn modelId="{FAFD6DC6-26B0-4DEA-AD1A-6B35BF5C80FB}" type="presParOf" srcId="{16BA1523-CE87-4268-8EA6-D74C23C6476A}" destId="{179AFD79-23E2-4A43-A750-19A5C562D36A}" srcOrd="6" destOrd="0" presId="urn:microsoft.com/office/officeart/2005/8/layout/radial5"/>
    <dgm:cxn modelId="{8BAFD455-E5D3-4A31-807B-C900F879CEEE}" type="presParOf" srcId="{16BA1523-CE87-4268-8EA6-D74C23C6476A}" destId="{017562AE-70F8-44D5-8039-93057ED97CAE}" srcOrd="7" destOrd="0" presId="urn:microsoft.com/office/officeart/2005/8/layout/radial5"/>
    <dgm:cxn modelId="{B533702D-9096-4216-BD7E-186D2BFA1132}" type="presParOf" srcId="{017562AE-70F8-44D5-8039-93057ED97CAE}" destId="{2DC521BF-6FAC-46B0-869F-2E709BBA61F6}" srcOrd="0" destOrd="0" presId="urn:microsoft.com/office/officeart/2005/8/layout/radial5"/>
    <dgm:cxn modelId="{8E69A773-9731-42B9-81FA-575815E0D8C4}" type="presParOf" srcId="{16BA1523-CE87-4268-8EA6-D74C23C6476A}" destId="{9448DB96-A3C0-45B0-9808-416C19482FC7}" srcOrd="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0FC0ACA-11EE-4EF3-A506-7F239EFBDACD}" type="doc">
      <dgm:prSet loTypeId="urn:microsoft.com/office/officeart/2005/8/layout/process1" loCatId="process" qsTypeId="urn:microsoft.com/office/officeart/2005/8/quickstyle/simple1" qsCatId="simple" csTypeId="urn:microsoft.com/office/officeart/2005/8/colors/accent1_2" csCatId="accent1" phldr="1"/>
      <dgm:spPr/>
    </dgm:pt>
    <dgm:pt modelId="{8A688E0C-8E93-404C-8C58-0E87C1BA5D8B}">
      <dgm:prSet phldrT="[Texto]" custT="1"/>
      <dgm:spPr/>
      <dgm:t>
        <a:bodyPr/>
        <a:lstStyle/>
        <a:p>
          <a:r>
            <a:rPr lang="en-US" sz="4000" dirty="0"/>
            <a:t>School´s Educational Plan </a:t>
          </a:r>
          <a:r>
            <a:rPr lang="en-US" sz="3200" dirty="0"/>
            <a:t>(for several years)</a:t>
          </a:r>
          <a:endParaRPr lang="en-US" sz="4000" dirty="0"/>
        </a:p>
      </dgm:t>
    </dgm:pt>
    <dgm:pt modelId="{3DD29EB8-0188-4020-8671-EDF4556571ED}" type="parTrans" cxnId="{4C75E388-6E9C-43FC-A963-EAAF6FB5A81C}">
      <dgm:prSet/>
      <dgm:spPr/>
      <dgm:t>
        <a:bodyPr/>
        <a:lstStyle/>
        <a:p>
          <a:endParaRPr lang="en-US"/>
        </a:p>
      </dgm:t>
    </dgm:pt>
    <dgm:pt modelId="{35106B80-CFB8-4DD1-A5AC-786BE54B91E1}" type="sibTrans" cxnId="{4C75E388-6E9C-43FC-A963-EAAF6FB5A81C}">
      <dgm:prSet/>
      <dgm:spPr/>
      <dgm:t>
        <a:bodyPr/>
        <a:lstStyle/>
        <a:p>
          <a:endParaRPr lang="en-US"/>
        </a:p>
      </dgm:t>
    </dgm:pt>
    <dgm:pt modelId="{C19763CE-6973-4A17-B4C5-2B18A663704A}">
      <dgm:prSet phldrT="[Texto]"/>
      <dgm:spPr/>
      <dgm:t>
        <a:bodyPr/>
        <a:lstStyle/>
        <a:p>
          <a:pPr>
            <a:lnSpc>
              <a:spcPct val="100000"/>
            </a:lnSpc>
          </a:pPr>
          <a:r>
            <a:rPr lang="en-US" dirty="0"/>
            <a:t>Annual</a:t>
          </a:r>
        </a:p>
        <a:p>
          <a:pPr>
            <a:lnSpc>
              <a:spcPct val="100000"/>
            </a:lnSpc>
          </a:pPr>
          <a:r>
            <a:rPr lang="en-US" dirty="0"/>
            <a:t>General Program</a:t>
          </a:r>
        </a:p>
      </dgm:t>
    </dgm:pt>
    <dgm:pt modelId="{4F4CCD41-7558-41A2-861F-4B1D6410BBA9}" type="parTrans" cxnId="{261634E8-1FBD-4581-A171-C38D1D6C658C}">
      <dgm:prSet/>
      <dgm:spPr/>
      <dgm:t>
        <a:bodyPr/>
        <a:lstStyle/>
        <a:p>
          <a:endParaRPr lang="en-US"/>
        </a:p>
      </dgm:t>
    </dgm:pt>
    <dgm:pt modelId="{37991868-1947-49D1-AC8F-95AC5805DC2A}" type="sibTrans" cxnId="{261634E8-1FBD-4581-A171-C38D1D6C658C}">
      <dgm:prSet/>
      <dgm:spPr/>
      <dgm:t>
        <a:bodyPr/>
        <a:lstStyle/>
        <a:p>
          <a:endParaRPr lang="en-US"/>
        </a:p>
      </dgm:t>
    </dgm:pt>
    <dgm:pt modelId="{2B41EFC6-C6E5-414A-B9A6-CDC342210089}" type="pres">
      <dgm:prSet presAssocID="{E0FC0ACA-11EE-4EF3-A506-7F239EFBDACD}" presName="Name0" presStyleCnt="0">
        <dgm:presLayoutVars>
          <dgm:dir/>
          <dgm:resizeHandles val="exact"/>
        </dgm:presLayoutVars>
      </dgm:prSet>
      <dgm:spPr/>
    </dgm:pt>
    <dgm:pt modelId="{85C76791-667E-4182-A7F1-9DFB9B915B12}" type="pres">
      <dgm:prSet presAssocID="{8A688E0C-8E93-404C-8C58-0E87C1BA5D8B}" presName="node" presStyleLbl="node1" presStyleIdx="0" presStyleCnt="2">
        <dgm:presLayoutVars>
          <dgm:bulletEnabled val="1"/>
        </dgm:presLayoutVars>
      </dgm:prSet>
      <dgm:spPr/>
    </dgm:pt>
    <dgm:pt modelId="{34EF4B9D-CCAD-42BE-8025-72AC929C12D9}" type="pres">
      <dgm:prSet presAssocID="{35106B80-CFB8-4DD1-A5AC-786BE54B91E1}" presName="sibTrans" presStyleLbl="sibTrans2D1" presStyleIdx="0" presStyleCnt="1"/>
      <dgm:spPr/>
    </dgm:pt>
    <dgm:pt modelId="{B01D15BF-F691-4395-8F58-4B03BB472293}" type="pres">
      <dgm:prSet presAssocID="{35106B80-CFB8-4DD1-A5AC-786BE54B91E1}" presName="connectorText" presStyleLbl="sibTrans2D1" presStyleIdx="0" presStyleCnt="1"/>
      <dgm:spPr/>
    </dgm:pt>
    <dgm:pt modelId="{3AC80FC4-D726-4DBF-8FD3-DEA829CECE1D}" type="pres">
      <dgm:prSet presAssocID="{C19763CE-6973-4A17-B4C5-2B18A663704A}" presName="node" presStyleLbl="node1" presStyleIdx="1" presStyleCnt="2">
        <dgm:presLayoutVars>
          <dgm:bulletEnabled val="1"/>
        </dgm:presLayoutVars>
      </dgm:prSet>
      <dgm:spPr/>
    </dgm:pt>
  </dgm:ptLst>
  <dgm:cxnLst>
    <dgm:cxn modelId="{4CE61316-CF1B-4BFF-901E-E9343F654650}" type="presOf" srcId="{35106B80-CFB8-4DD1-A5AC-786BE54B91E1}" destId="{B01D15BF-F691-4395-8F58-4B03BB472293}" srcOrd="1" destOrd="0" presId="urn:microsoft.com/office/officeart/2005/8/layout/process1"/>
    <dgm:cxn modelId="{AEAE3B63-76D5-4DC8-BB0C-8984D11FD68E}" type="presOf" srcId="{8A688E0C-8E93-404C-8C58-0E87C1BA5D8B}" destId="{85C76791-667E-4182-A7F1-9DFB9B915B12}" srcOrd="0" destOrd="0" presId="urn:microsoft.com/office/officeart/2005/8/layout/process1"/>
    <dgm:cxn modelId="{26432548-CF93-4041-9C85-7A12650113DC}" type="presOf" srcId="{E0FC0ACA-11EE-4EF3-A506-7F239EFBDACD}" destId="{2B41EFC6-C6E5-414A-B9A6-CDC342210089}" srcOrd="0" destOrd="0" presId="urn:microsoft.com/office/officeart/2005/8/layout/process1"/>
    <dgm:cxn modelId="{4C75E388-6E9C-43FC-A963-EAAF6FB5A81C}" srcId="{E0FC0ACA-11EE-4EF3-A506-7F239EFBDACD}" destId="{8A688E0C-8E93-404C-8C58-0E87C1BA5D8B}" srcOrd="0" destOrd="0" parTransId="{3DD29EB8-0188-4020-8671-EDF4556571ED}" sibTransId="{35106B80-CFB8-4DD1-A5AC-786BE54B91E1}"/>
    <dgm:cxn modelId="{F085D2A0-C1C4-4AE5-85E9-102BE7B4DE84}" type="presOf" srcId="{C19763CE-6973-4A17-B4C5-2B18A663704A}" destId="{3AC80FC4-D726-4DBF-8FD3-DEA829CECE1D}" srcOrd="0" destOrd="0" presId="urn:microsoft.com/office/officeart/2005/8/layout/process1"/>
    <dgm:cxn modelId="{3C11F4C6-6B93-419D-BB57-7C4D1BE48D68}" type="presOf" srcId="{35106B80-CFB8-4DD1-A5AC-786BE54B91E1}" destId="{34EF4B9D-CCAD-42BE-8025-72AC929C12D9}" srcOrd="0" destOrd="0" presId="urn:microsoft.com/office/officeart/2005/8/layout/process1"/>
    <dgm:cxn modelId="{261634E8-1FBD-4581-A171-C38D1D6C658C}" srcId="{E0FC0ACA-11EE-4EF3-A506-7F239EFBDACD}" destId="{C19763CE-6973-4A17-B4C5-2B18A663704A}" srcOrd="1" destOrd="0" parTransId="{4F4CCD41-7558-41A2-861F-4B1D6410BBA9}" sibTransId="{37991868-1947-49D1-AC8F-95AC5805DC2A}"/>
    <dgm:cxn modelId="{AFFAA818-9F82-4E1B-B06B-FFF9355F8568}" type="presParOf" srcId="{2B41EFC6-C6E5-414A-B9A6-CDC342210089}" destId="{85C76791-667E-4182-A7F1-9DFB9B915B12}" srcOrd="0" destOrd="0" presId="urn:microsoft.com/office/officeart/2005/8/layout/process1"/>
    <dgm:cxn modelId="{2EDBC50F-9EB6-40B7-826C-780DEF5365CD}" type="presParOf" srcId="{2B41EFC6-C6E5-414A-B9A6-CDC342210089}" destId="{34EF4B9D-CCAD-42BE-8025-72AC929C12D9}" srcOrd="1" destOrd="0" presId="urn:microsoft.com/office/officeart/2005/8/layout/process1"/>
    <dgm:cxn modelId="{2255EC4D-06E8-4BE6-A70E-EB172DCB3036}" type="presParOf" srcId="{34EF4B9D-CCAD-42BE-8025-72AC929C12D9}" destId="{B01D15BF-F691-4395-8F58-4B03BB472293}" srcOrd="0" destOrd="0" presId="urn:microsoft.com/office/officeart/2005/8/layout/process1"/>
    <dgm:cxn modelId="{40B8A886-A211-45F8-B19A-A1F29B2E5610}" type="presParOf" srcId="{2B41EFC6-C6E5-414A-B9A6-CDC342210089}" destId="{3AC80FC4-D726-4DBF-8FD3-DEA829CECE1D}"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8DE3F4-6DB7-4F58-A8FA-E1DC698030EB}">
      <dsp:nvSpPr>
        <dsp:cNvPr id="0" name=""/>
        <dsp:cNvSpPr/>
      </dsp:nvSpPr>
      <dsp:spPr>
        <a:xfrm>
          <a:off x="3491828" y="2185998"/>
          <a:ext cx="1560267" cy="156026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GB" sz="1800" kern="1200" noProof="0" dirty="0"/>
            <a:t>Internal Evaluation</a:t>
          </a:r>
        </a:p>
      </dsp:txBody>
      <dsp:txXfrm>
        <a:off x="3720324" y="2414494"/>
        <a:ext cx="1103275" cy="1103275"/>
      </dsp:txXfrm>
    </dsp:sp>
    <dsp:sp modelId="{BB520C58-BE74-4F16-AD6B-089A144149B1}">
      <dsp:nvSpPr>
        <dsp:cNvPr id="0" name=""/>
        <dsp:cNvSpPr/>
      </dsp:nvSpPr>
      <dsp:spPr>
        <a:xfrm rot="16200000">
          <a:off x="4107100" y="1619023"/>
          <a:ext cx="329724" cy="53049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s-ES" sz="1400" kern="1200" dirty="0"/>
        </a:p>
      </dsp:txBody>
      <dsp:txXfrm>
        <a:off x="4156559" y="1774580"/>
        <a:ext cx="230807" cy="318294"/>
      </dsp:txXfrm>
    </dsp:sp>
    <dsp:sp modelId="{AA3E66D0-CF75-4BF2-A356-91374E0C6C02}">
      <dsp:nvSpPr>
        <dsp:cNvPr id="0" name=""/>
        <dsp:cNvSpPr/>
      </dsp:nvSpPr>
      <dsp:spPr>
        <a:xfrm>
          <a:off x="3491828" y="3608"/>
          <a:ext cx="1560267" cy="156026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noProof="0" dirty="0"/>
            <a:t>Teaching and learning process</a:t>
          </a:r>
        </a:p>
      </dsp:txBody>
      <dsp:txXfrm>
        <a:off x="3720324" y="232104"/>
        <a:ext cx="1103275" cy="1103275"/>
      </dsp:txXfrm>
    </dsp:sp>
    <dsp:sp modelId="{9019AB7C-7045-4DE4-88C4-92038D3253CE}">
      <dsp:nvSpPr>
        <dsp:cNvPr id="0" name=""/>
        <dsp:cNvSpPr/>
      </dsp:nvSpPr>
      <dsp:spPr>
        <a:xfrm>
          <a:off x="5188963" y="2700886"/>
          <a:ext cx="329724" cy="53049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s-ES" sz="1400" kern="1200" dirty="0"/>
        </a:p>
      </dsp:txBody>
      <dsp:txXfrm>
        <a:off x="5188963" y="2806984"/>
        <a:ext cx="230807" cy="318294"/>
      </dsp:txXfrm>
    </dsp:sp>
    <dsp:sp modelId="{43CDBBA7-3B3A-42C7-8FDA-DF4D7D310E8C}">
      <dsp:nvSpPr>
        <dsp:cNvPr id="0" name=""/>
        <dsp:cNvSpPr/>
      </dsp:nvSpPr>
      <dsp:spPr>
        <a:xfrm>
          <a:off x="5674218" y="2185998"/>
          <a:ext cx="1560267" cy="156026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Organization </a:t>
          </a:r>
          <a:r>
            <a:rPr lang="en-US" sz="1400" kern="1200" noProof="0" dirty="0"/>
            <a:t>and</a:t>
          </a:r>
          <a:r>
            <a:rPr lang="en-US" sz="1400" kern="1200" dirty="0"/>
            <a:t> operation</a:t>
          </a:r>
        </a:p>
      </dsp:txBody>
      <dsp:txXfrm>
        <a:off x="5902714" y="2414494"/>
        <a:ext cx="1103275" cy="1103275"/>
      </dsp:txXfrm>
    </dsp:sp>
    <dsp:sp modelId="{BC78A2C0-1F7B-41E3-BE5F-CE40E686C844}">
      <dsp:nvSpPr>
        <dsp:cNvPr id="0" name=""/>
        <dsp:cNvSpPr/>
      </dsp:nvSpPr>
      <dsp:spPr>
        <a:xfrm rot="5400000">
          <a:off x="4107100" y="3782749"/>
          <a:ext cx="329724" cy="53049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s-ES" sz="1400" kern="1200" dirty="0"/>
        </a:p>
      </dsp:txBody>
      <dsp:txXfrm>
        <a:off x="4156559" y="3839389"/>
        <a:ext cx="230807" cy="318294"/>
      </dsp:txXfrm>
    </dsp:sp>
    <dsp:sp modelId="{93CC62CD-59C2-44E9-B0FD-A128283ED67F}">
      <dsp:nvSpPr>
        <dsp:cNvPr id="0" name=""/>
        <dsp:cNvSpPr/>
      </dsp:nvSpPr>
      <dsp:spPr>
        <a:xfrm>
          <a:off x="3491828" y="4368388"/>
          <a:ext cx="1560267" cy="156026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noProof="0" dirty="0"/>
            <a:t>Relationship with our environment</a:t>
          </a:r>
        </a:p>
      </dsp:txBody>
      <dsp:txXfrm>
        <a:off x="3720324" y="4596884"/>
        <a:ext cx="1103275" cy="1103275"/>
      </dsp:txXfrm>
    </dsp:sp>
    <dsp:sp modelId="{7B123E7D-3477-4F2E-AFAC-CEA0B8E4473A}">
      <dsp:nvSpPr>
        <dsp:cNvPr id="0" name=""/>
        <dsp:cNvSpPr/>
      </dsp:nvSpPr>
      <dsp:spPr>
        <a:xfrm rot="10800000">
          <a:off x="3025236" y="2700886"/>
          <a:ext cx="329724" cy="53049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s-ES" sz="1400" kern="1200" dirty="0"/>
        </a:p>
      </dsp:txBody>
      <dsp:txXfrm rot="10800000">
        <a:off x="3124153" y="2806984"/>
        <a:ext cx="230807" cy="318294"/>
      </dsp:txXfrm>
    </dsp:sp>
    <dsp:sp modelId="{80E84BD1-5B6C-417B-B613-730B1B5CDF88}">
      <dsp:nvSpPr>
        <dsp:cNvPr id="0" name=""/>
        <dsp:cNvSpPr/>
      </dsp:nvSpPr>
      <dsp:spPr>
        <a:xfrm>
          <a:off x="1309438" y="2185998"/>
          <a:ext cx="1560267" cy="156026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noProof="0" dirty="0"/>
            <a:t>Continuous teacher </a:t>
          </a:r>
          <a:r>
            <a:rPr lang="es-ES" sz="1400" kern="1200" dirty="0"/>
            <a:t>training and </a:t>
          </a:r>
          <a:r>
            <a:rPr lang="en-US" sz="1400" kern="1200" noProof="0" dirty="0"/>
            <a:t>innovation</a:t>
          </a:r>
        </a:p>
      </dsp:txBody>
      <dsp:txXfrm>
        <a:off x="1537934" y="2414494"/>
        <a:ext cx="1103275" cy="11032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16F42E-7A64-4798-BCC8-0BB66FAFF981}">
      <dsp:nvSpPr>
        <dsp:cNvPr id="0" name=""/>
        <dsp:cNvSpPr/>
      </dsp:nvSpPr>
      <dsp:spPr>
        <a:xfrm>
          <a:off x="1386375" y="-35189"/>
          <a:ext cx="5771173" cy="5771173"/>
        </a:xfrm>
        <a:prstGeom prst="circularArrow">
          <a:avLst>
            <a:gd name="adj1" fmla="val 5544"/>
            <a:gd name="adj2" fmla="val 330680"/>
            <a:gd name="adj3" fmla="val 13760800"/>
            <a:gd name="adj4" fmla="val 17395176"/>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3A2694F-A440-40EF-A6A3-B645DD182F70}">
      <dsp:nvSpPr>
        <dsp:cNvPr id="0" name=""/>
        <dsp:cNvSpPr/>
      </dsp:nvSpPr>
      <dsp:spPr>
        <a:xfrm>
          <a:off x="2911943" y="2123"/>
          <a:ext cx="2720038" cy="136001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Annual</a:t>
          </a:r>
        </a:p>
        <a:p>
          <a:pPr marL="0" lvl="0" indent="0" algn="ctr" defTabSz="1111250">
            <a:lnSpc>
              <a:spcPct val="90000"/>
            </a:lnSpc>
            <a:spcBef>
              <a:spcPct val="0"/>
            </a:spcBef>
            <a:spcAft>
              <a:spcPct val="35000"/>
            </a:spcAft>
            <a:buNone/>
          </a:pPr>
          <a:r>
            <a:rPr lang="en-US" sz="2500" kern="1200" dirty="0"/>
            <a:t>General Program</a:t>
          </a:r>
        </a:p>
      </dsp:txBody>
      <dsp:txXfrm>
        <a:off x="2978334" y="68514"/>
        <a:ext cx="2587256" cy="1227237"/>
      </dsp:txXfrm>
    </dsp:sp>
    <dsp:sp modelId="{4048DCAF-5445-4978-97DA-8011FE2436C0}">
      <dsp:nvSpPr>
        <dsp:cNvPr id="0" name=""/>
        <dsp:cNvSpPr/>
      </dsp:nvSpPr>
      <dsp:spPr>
        <a:xfrm>
          <a:off x="4723513" y="3793032"/>
          <a:ext cx="2720038" cy="136001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Internal Evaluation</a:t>
          </a:r>
        </a:p>
      </dsp:txBody>
      <dsp:txXfrm>
        <a:off x="4789904" y="3859423"/>
        <a:ext cx="2587256" cy="1227237"/>
      </dsp:txXfrm>
    </dsp:sp>
    <dsp:sp modelId="{7100198E-E435-4917-A5B8-B7F6ED804EB2}">
      <dsp:nvSpPr>
        <dsp:cNvPr id="0" name=""/>
        <dsp:cNvSpPr/>
      </dsp:nvSpPr>
      <dsp:spPr>
        <a:xfrm>
          <a:off x="474532" y="1667008"/>
          <a:ext cx="2720038" cy="136001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Improvement Proposals</a:t>
          </a:r>
        </a:p>
      </dsp:txBody>
      <dsp:txXfrm>
        <a:off x="540923" y="1733399"/>
        <a:ext cx="2587256" cy="1227237"/>
      </dsp:txXfrm>
    </dsp:sp>
    <dsp:sp modelId="{A4B252AB-8AF8-43BD-A38C-7F1C27640C9D}">
      <dsp:nvSpPr>
        <dsp:cNvPr id="0" name=""/>
        <dsp:cNvSpPr/>
      </dsp:nvSpPr>
      <dsp:spPr>
        <a:xfrm>
          <a:off x="5271920" y="1731577"/>
          <a:ext cx="2720038" cy="136001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Activities</a:t>
          </a:r>
        </a:p>
      </dsp:txBody>
      <dsp:txXfrm>
        <a:off x="5338311" y="1797968"/>
        <a:ext cx="2587256" cy="1227237"/>
      </dsp:txXfrm>
    </dsp:sp>
    <dsp:sp modelId="{78B4C755-3984-4230-86B2-EBEF6E125727}">
      <dsp:nvSpPr>
        <dsp:cNvPr id="0" name=""/>
        <dsp:cNvSpPr/>
      </dsp:nvSpPr>
      <dsp:spPr>
        <a:xfrm>
          <a:off x="1035875" y="3857566"/>
          <a:ext cx="2720038" cy="136001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Annual Report</a:t>
          </a:r>
        </a:p>
      </dsp:txBody>
      <dsp:txXfrm>
        <a:off x="1102266" y="3923957"/>
        <a:ext cx="2587256" cy="12272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E833BA-19A5-4F84-A9D3-7D5885D2FCB9}">
      <dsp:nvSpPr>
        <dsp:cNvPr id="0" name=""/>
        <dsp:cNvSpPr/>
      </dsp:nvSpPr>
      <dsp:spPr>
        <a:xfrm>
          <a:off x="3488699" y="2195681"/>
          <a:ext cx="1566525" cy="156652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r>
            <a:rPr lang="en-US" sz="3000" kern="1200" dirty="0" err="1"/>
            <a:t>Anual</a:t>
          </a:r>
          <a:r>
            <a:rPr lang="en-US" sz="3000" kern="1200" dirty="0"/>
            <a:t> report</a:t>
          </a:r>
        </a:p>
      </dsp:txBody>
      <dsp:txXfrm>
        <a:off x="3718111" y="2425093"/>
        <a:ext cx="1107701" cy="1107701"/>
      </dsp:txXfrm>
    </dsp:sp>
    <dsp:sp modelId="{D50D99B4-2BE1-4D4C-9CA2-D97384391DA4}">
      <dsp:nvSpPr>
        <dsp:cNvPr id="0" name=""/>
        <dsp:cNvSpPr/>
      </dsp:nvSpPr>
      <dsp:spPr>
        <a:xfrm rot="16200000">
          <a:off x="4106127" y="1625862"/>
          <a:ext cx="331670" cy="53261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4155878" y="1782137"/>
        <a:ext cx="232169" cy="319570"/>
      </dsp:txXfrm>
    </dsp:sp>
    <dsp:sp modelId="{613C21AF-5BD6-48CD-B071-D46FAAFFBA35}">
      <dsp:nvSpPr>
        <dsp:cNvPr id="0" name=""/>
        <dsp:cNvSpPr/>
      </dsp:nvSpPr>
      <dsp:spPr>
        <a:xfrm>
          <a:off x="3488699" y="3362"/>
          <a:ext cx="1566525" cy="156652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General School Board</a:t>
          </a:r>
        </a:p>
      </dsp:txBody>
      <dsp:txXfrm>
        <a:off x="3718111" y="232774"/>
        <a:ext cx="1107701" cy="1107701"/>
      </dsp:txXfrm>
    </dsp:sp>
    <dsp:sp modelId="{56E1E9A1-E62B-4232-800D-BA3C9354BFE0}">
      <dsp:nvSpPr>
        <dsp:cNvPr id="0" name=""/>
        <dsp:cNvSpPr/>
      </dsp:nvSpPr>
      <dsp:spPr>
        <a:xfrm>
          <a:off x="5192899" y="2712634"/>
          <a:ext cx="331670" cy="53261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5192899" y="2819158"/>
        <a:ext cx="232169" cy="319570"/>
      </dsp:txXfrm>
    </dsp:sp>
    <dsp:sp modelId="{8EE9DAC1-FC3B-4B4C-B249-DD9D89042FB8}">
      <dsp:nvSpPr>
        <dsp:cNvPr id="0" name=""/>
        <dsp:cNvSpPr/>
      </dsp:nvSpPr>
      <dsp:spPr>
        <a:xfrm>
          <a:off x="5681018" y="2195681"/>
          <a:ext cx="1566525" cy="156652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Parents (Volunteer)</a:t>
          </a:r>
        </a:p>
      </dsp:txBody>
      <dsp:txXfrm>
        <a:off x="5910430" y="2425093"/>
        <a:ext cx="1107701" cy="1107701"/>
      </dsp:txXfrm>
    </dsp:sp>
    <dsp:sp modelId="{86E69278-5C0F-4552-A118-C81BCAC721CD}">
      <dsp:nvSpPr>
        <dsp:cNvPr id="0" name=""/>
        <dsp:cNvSpPr/>
      </dsp:nvSpPr>
      <dsp:spPr>
        <a:xfrm rot="5400000">
          <a:off x="4106127" y="3799407"/>
          <a:ext cx="331670" cy="53261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4155878" y="3856181"/>
        <a:ext cx="232169" cy="319570"/>
      </dsp:txXfrm>
    </dsp:sp>
    <dsp:sp modelId="{179AFD79-23E2-4A43-A750-19A5C562D36A}">
      <dsp:nvSpPr>
        <dsp:cNvPr id="0" name=""/>
        <dsp:cNvSpPr/>
      </dsp:nvSpPr>
      <dsp:spPr>
        <a:xfrm>
          <a:off x="3488699" y="4388000"/>
          <a:ext cx="1566525" cy="156652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Educative Inspection</a:t>
          </a:r>
        </a:p>
      </dsp:txBody>
      <dsp:txXfrm>
        <a:off x="3718111" y="4617412"/>
        <a:ext cx="1107701" cy="1107701"/>
      </dsp:txXfrm>
    </dsp:sp>
    <dsp:sp modelId="{017562AE-70F8-44D5-8039-93057ED97CAE}">
      <dsp:nvSpPr>
        <dsp:cNvPr id="0" name=""/>
        <dsp:cNvSpPr/>
      </dsp:nvSpPr>
      <dsp:spPr>
        <a:xfrm rot="10800000">
          <a:off x="3019354" y="2712634"/>
          <a:ext cx="331670" cy="53261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rot="10800000">
        <a:off x="3118855" y="2819158"/>
        <a:ext cx="232169" cy="319570"/>
      </dsp:txXfrm>
    </dsp:sp>
    <dsp:sp modelId="{9448DB96-A3C0-45B0-9808-416C19482FC7}">
      <dsp:nvSpPr>
        <dsp:cNvPr id="0" name=""/>
        <dsp:cNvSpPr/>
      </dsp:nvSpPr>
      <dsp:spPr>
        <a:xfrm>
          <a:off x="1296381" y="2195681"/>
          <a:ext cx="1566525" cy="156652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Economic Inspection</a:t>
          </a:r>
        </a:p>
      </dsp:txBody>
      <dsp:txXfrm>
        <a:off x="1525793" y="2425093"/>
        <a:ext cx="1107701" cy="110770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C76791-667E-4182-A7F1-9DFB9B915B12}">
      <dsp:nvSpPr>
        <dsp:cNvPr id="0" name=""/>
        <dsp:cNvSpPr/>
      </dsp:nvSpPr>
      <dsp:spPr>
        <a:xfrm>
          <a:off x="1741" y="871855"/>
          <a:ext cx="3713298" cy="264572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sz="4000" kern="1200" dirty="0"/>
            <a:t>School´s Educational Plan </a:t>
          </a:r>
          <a:r>
            <a:rPr lang="en-US" sz="3200" kern="1200" dirty="0"/>
            <a:t>(for several years)</a:t>
          </a:r>
          <a:endParaRPr lang="en-US" sz="4000" kern="1200" dirty="0"/>
        </a:p>
      </dsp:txBody>
      <dsp:txXfrm>
        <a:off x="79232" y="949346"/>
        <a:ext cx="3558316" cy="2490743"/>
      </dsp:txXfrm>
    </dsp:sp>
    <dsp:sp modelId="{34EF4B9D-CCAD-42BE-8025-72AC929C12D9}">
      <dsp:nvSpPr>
        <dsp:cNvPr id="0" name=""/>
        <dsp:cNvSpPr/>
      </dsp:nvSpPr>
      <dsp:spPr>
        <a:xfrm>
          <a:off x="4086370" y="1734269"/>
          <a:ext cx="787219" cy="92089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466850">
            <a:lnSpc>
              <a:spcPct val="90000"/>
            </a:lnSpc>
            <a:spcBef>
              <a:spcPct val="0"/>
            </a:spcBef>
            <a:spcAft>
              <a:spcPct val="35000"/>
            </a:spcAft>
            <a:buNone/>
          </a:pPr>
          <a:endParaRPr lang="en-US" sz="3300" kern="1200"/>
        </a:p>
      </dsp:txBody>
      <dsp:txXfrm>
        <a:off x="4086370" y="1918449"/>
        <a:ext cx="551053" cy="552538"/>
      </dsp:txXfrm>
    </dsp:sp>
    <dsp:sp modelId="{3AC80FC4-D726-4DBF-8FD3-DEA829CECE1D}">
      <dsp:nvSpPr>
        <dsp:cNvPr id="0" name=""/>
        <dsp:cNvSpPr/>
      </dsp:nvSpPr>
      <dsp:spPr>
        <a:xfrm>
          <a:off x="5200359" y="871855"/>
          <a:ext cx="3713298" cy="264572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ctr" defTabSz="1822450">
            <a:lnSpc>
              <a:spcPct val="100000"/>
            </a:lnSpc>
            <a:spcBef>
              <a:spcPct val="0"/>
            </a:spcBef>
            <a:spcAft>
              <a:spcPct val="35000"/>
            </a:spcAft>
            <a:buNone/>
          </a:pPr>
          <a:r>
            <a:rPr lang="en-US" sz="4100" kern="1200" dirty="0"/>
            <a:t>Annual</a:t>
          </a:r>
        </a:p>
        <a:p>
          <a:pPr marL="0" lvl="0" indent="0" algn="ctr" defTabSz="1822450">
            <a:lnSpc>
              <a:spcPct val="100000"/>
            </a:lnSpc>
            <a:spcBef>
              <a:spcPct val="0"/>
            </a:spcBef>
            <a:spcAft>
              <a:spcPct val="35000"/>
            </a:spcAft>
            <a:buNone/>
          </a:pPr>
          <a:r>
            <a:rPr lang="en-US" sz="4100" kern="1200" dirty="0"/>
            <a:t>General Program</a:t>
          </a:r>
        </a:p>
      </dsp:txBody>
      <dsp:txXfrm>
        <a:off x="5277850" y="949346"/>
        <a:ext cx="3558316" cy="2490743"/>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643678-30B0-4B31-B8AF-19AE047BA203}" type="datetimeFigureOut">
              <a:rPr lang="es-ES" smtClean="0"/>
              <a:t>06/04/2017</a:t>
            </a:fld>
            <a:endParaRPr lang="es-ES"/>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4ABFE84-93B5-4882-888B-766114B37FB8}" type="slidenum">
              <a:rPr lang="es-ES" smtClean="0"/>
              <a:t>‹nº›</a:t>
            </a:fld>
            <a:endParaRPr lang="es-ES"/>
          </a:p>
        </p:txBody>
      </p:sp>
    </p:spTree>
    <p:extLst>
      <p:ext uri="{BB962C8B-B14F-4D97-AF65-F5344CB8AC3E}">
        <p14:creationId xmlns:p14="http://schemas.microsoft.com/office/powerpoint/2010/main" val="359993839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9" name="Title 8"/>
          <p:cNvSpPr>
            <a:spLocks noGrp="1"/>
          </p:cNvSpPr>
          <p:nvPr>
            <p:ph type="ctrTitle"/>
          </p:nvPr>
        </p:nvSpPr>
        <p:spPr>
          <a:xfrm>
            <a:off x="577850" y="1371600"/>
            <a:ext cx="8505952"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a:t>Haga clic para modificar el estilo de título del patrón</a:t>
            </a:r>
            <a:endParaRPr kumimoji="0" lang="en-US"/>
          </a:p>
        </p:txBody>
      </p:sp>
      <p:sp>
        <p:nvSpPr>
          <p:cNvPr id="17" name="Subtitle 16"/>
          <p:cNvSpPr>
            <a:spLocks noGrp="1"/>
          </p:cNvSpPr>
          <p:nvPr>
            <p:ph type="subTitle" idx="1"/>
          </p:nvPr>
        </p:nvSpPr>
        <p:spPr>
          <a:xfrm>
            <a:off x="577850" y="3228536"/>
            <a:ext cx="8509254"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a:t>Haga clic para modificar el estilo de subtítulo del patrón</a:t>
            </a:r>
            <a:endParaRPr kumimoji="0" lang="en-US"/>
          </a:p>
        </p:txBody>
      </p:sp>
      <p:sp>
        <p:nvSpPr>
          <p:cNvPr id="30" name="Date Placeholder 29"/>
          <p:cNvSpPr>
            <a:spLocks noGrp="1"/>
          </p:cNvSpPr>
          <p:nvPr>
            <p:ph type="dt" sz="half" idx="10"/>
          </p:nvPr>
        </p:nvSpPr>
        <p:spPr/>
        <p:txBody>
          <a:bodyPr/>
          <a:lstStyle/>
          <a:p>
            <a:fld id="{B61BEF0D-F0BB-DE4B-95CE-6DB70DBA9567}" type="datetimeFigureOut">
              <a:rPr lang="en-US" smtClean="0"/>
              <a:pPr/>
              <a:t>4/6/2017</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D57F1E4F-1CFF-5643-939E-217C01CDF565}" type="slidenum">
              <a:rPr lang="en-US" smtClean="0"/>
              <a:pPr/>
              <a:t>‹nº›</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s-ES"/>
              <a:t>Haga clic para modificar el estilo de título del patrón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Date Placeholder 3"/>
          <p:cNvSpPr>
            <a:spLocks noGrp="1"/>
          </p:cNvSpPr>
          <p:nvPr>
            <p:ph type="dt" sz="half" idx="10"/>
          </p:nvPr>
        </p:nvSpPr>
        <p:spPr/>
        <p:txBody>
          <a:bodyPr/>
          <a:lstStyle/>
          <a:p>
            <a:fld id="{B61BEF0D-F0BB-DE4B-95CE-6DB70DBA9567}" type="datetimeFigureOut">
              <a:rPr lang="en-US" smtClean="0"/>
              <a:pPr/>
              <a:t>4/6/2017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914402"/>
            <a:ext cx="2228850" cy="5211763"/>
          </a:xfrm>
        </p:spPr>
        <p:txBody>
          <a:bodyPr vert="eaVert"/>
          <a:lstStyle/>
          <a:p>
            <a:r>
              <a:rPr kumimoji="0" lang="es-ES"/>
              <a:t>Haga clic para modificar el estilo de título del patrón</a:t>
            </a:r>
            <a:endParaRPr kumimoji="0" lang="en-US"/>
          </a:p>
        </p:txBody>
      </p:sp>
      <p:sp>
        <p:nvSpPr>
          <p:cNvPr id="3" name="Vertical Text Placeholder 2"/>
          <p:cNvSpPr>
            <a:spLocks noGrp="1"/>
          </p:cNvSpPr>
          <p:nvPr>
            <p:ph type="body" orient="vert" idx="1"/>
          </p:nvPr>
        </p:nvSpPr>
        <p:spPr>
          <a:xfrm>
            <a:off x="495300" y="914402"/>
            <a:ext cx="6521450" cy="5211763"/>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Date Placeholder 3"/>
          <p:cNvSpPr>
            <a:spLocks noGrp="1"/>
          </p:cNvSpPr>
          <p:nvPr>
            <p:ph type="dt" sz="half" idx="10"/>
          </p:nvPr>
        </p:nvSpPr>
        <p:spPr/>
        <p:txBody>
          <a:bodyPr/>
          <a:lstStyle/>
          <a:p>
            <a:fld id="{B61BEF0D-F0BB-DE4B-95CE-6DB70DBA9567}" type="datetimeFigureOut">
              <a:rPr lang="en-US" smtClean="0"/>
              <a:pPr/>
              <a:t>4/6/2017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s-ES"/>
              <a:t>Haga clic para modificar el estilo de título del patrón</a:t>
            </a:r>
            <a:endParaRPr kumimoji="0" lang="en-US"/>
          </a:p>
        </p:txBody>
      </p:sp>
      <p:sp>
        <p:nvSpPr>
          <p:cNvPr id="3" name="Content Placeholder 2"/>
          <p:cNvSpPr>
            <a:spLocks noGrp="1"/>
          </p:cNvSpPr>
          <p:nvPr>
            <p:ph idx="1"/>
          </p:nvPr>
        </p:nvSpPr>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Date Placeholder 3"/>
          <p:cNvSpPr>
            <a:spLocks noGrp="1"/>
          </p:cNvSpPr>
          <p:nvPr>
            <p:ph type="dt" sz="half" idx="10"/>
          </p:nvPr>
        </p:nvSpPr>
        <p:spPr/>
        <p:txBody>
          <a:bodyPr/>
          <a:lstStyle/>
          <a:p>
            <a:fld id="{B61BEF0D-F0BB-DE4B-95CE-6DB70DBA9567}" type="datetimeFigureOut">
              <a:rPr lang="en-US" smtClean="0"/>
              <a:pPr/>
              <a:t>4/6/2017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574548" y="1316736"/>
            <a:ext cx="84201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a:t>Haga clic para modificar el estilo de título del patrón</a:t>
            </a:r>
            <a:endParaRPr kumimoji="0" lang="en-US"/>
          </a:p>
        </p:txBody>
      </p:sp>
      <p:sp>
        <p:nvSpPr>
          <p:cNvPr id="3" name="Text Placeholder 2"/>
          <p:cNvSpPr>
            <a:spLocks noGrp="1"/>
          </p:cNvSpPr>
          <p:nvPr>
            <p:ph type="body" idx="1"/>
          </p:nvPr>
        </p:nvSpPr>
        <p:spPr>
          <a:xfrm>
            <a:off x="574548" y="2704664"/>
            <a:ext cx="84201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4/6/2017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495300" y="704088"/>
            <a:ext cx="8915400" cy="1143000"/>
          </a:xfrm>
        </p:spPr>
        <p:txBody>
          <a:bodyPr/>
          <a:lstStyle/>
          <a:p>
            <a:r>
              <a:rPr kumimoji="0" lang="es-ES"/>
              <a:t>Haga clic para modificar el estilo de título del patrón</a:t>
            </a:r>
            <a:endParaRPr kumimoji="0" lang="en-US"/>
          </a:p>
        </p:txBody>
      </p:sp>
      <p:sp>
        <p:nvSpPr>
          <p:cNvPr id="3" name="Content Placeholder 2"/>
          <p:cNvSpPr>
            <a:spLocks noGrp="1"/>
          </p:cNvSpPr>
          <p:nvPr>
            <p:ph sz="half" idx="1"/>
          </p:nvPr>
        </p:nvSpPr>
        <p:spPr>
          <a:xfrm>
            <a:off x="495300" y="1920085"/>
            <a:ext cx="437515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Content Placeholder 3"/>
          <p:cNvSpPr>
            <a:spLocks noGrp="1"/>
          </p:cNvSpPr>
          <p:nvPr>
            <p:ph sz="half" idx="2"/>
          </p:nvPr>
        </p:nvSpPr>
        <p:spPr>
          <a:xfrm>
            <a:off x="5035550" y="1920085"/>
            <a:ext cx="437515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Date Placeholder 4"/>
          <p:cNvSpPr>
            <a:spLocks noGrp="1"/>
          </p:cNvSpPr>
          <p:nvPr>
            <p:ph type="dt" sz="half" idx="10"/>
          </p:nvPr>
        </p:nvSpPr>
        <p:spPr/>
        <p:txBody>
          <a:bodyPr/>
          <a:lstStyle/>
          <a:p>
            <a:fld id="{B61BEF0D-F0BB-DE4B-95CE-6DB70DBA9567}" type="datetimeFigureOut">
              <a:rPr lang="en-US" smtClean="0"/>
              <a:pPr/>
              <a:t>4/6/2017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95300" y="704088"/>
            <a:ext cx="8915400" cy="1143000"/>
          </a:xfrm>
        </p:spPr>
        <p:txBody>
          <a:bodyPr tIns="45720" anchor="b"/>
          <a:lstStyle>
            <a:lvl1pPr>
              <a:defRPr/>
            </a:lvl1pPr>
          </a:lstStyle>
          <a:p>
            <a:r>
              <a:rPr kumimoji="0" lang="es-ES"/>
              <a:t>Haga clic para modificar el estilo de título del patrón</a:t>
            </a:r>
            <a:endParaRPr kumimoji="0" lang="en-US"/>
          </a:p>
        </p:txBody>
      </p:sp>
      <p:sp>
        <p:nvSpPr>
          <p:cNvPr id="3" name="Text Placeholder 2"/>
          <p:cNvSpPr>
            <a:spLocks noGrp="1"/>
          </p:cNvSpPr>
          <p:nvPr>
            <p:ph type="body" idx="1"/>
          </p:nvPr>
        </p:nvSpPr>
        <p:spPr>
          <a:xfrm>
            <a:off x="495300" y="1855248"/>
            <a:ext cx="4376870"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a:t>Haga clic para modificar el estilo de texto del patrón</a:t>
            </a:r>
          </a:p>
        </p:txBody>
      </p:sp>
      <p:sp>
        <p:nvSpPr>
          <p:cNvPr id="4" name="Text Placeholder 3"/>
          <p:cNvSpPr>
            <a:spLocks noGrp="1"/>
          </p:cNvSpPr>
          <p:nvPr>
            <p:ph type="body" sz="half" idx="3"/>
          </p:nvPr>
        </p:nvSpPr>
        <p:spPr>
          <a:xfrm>
            <a:off x="5032112" y="1859760"/>
            <a:ext cx="4378590"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a:t>Haga clic para modificar el estilo de texto del patrón</a:t>
            </a:r>
          </a:p>
        </p:txBody>
      </p:sp>
      <p:sp>
        <p:nvSpPr>
          <p:cNvPr id="5" name="Content Placeholder 4"/>
          <p:cNvSpPr>
            <a:spLocks noGrp="1"/>
          </p:cNvSpPr>
          <p:nvPr>
            <p:ph sz="quarter" idx="2"/>
          </p:nvPr>
        </p:nvSpPr>
        <p:spPr>
          <a:xfrm>
            <a:off x="495300" y="2514600"/>
            <a:ext cx="4376870"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Content Placeholder 5"/>
          <p:cNvSpPr>
            <a:spLocks noGrp="1"/>
          </p:cNvSpPr>
          <p:nvPr>
            <p:ph sz="quarter" idx="4"/>
          </p:nvPr>
        </p:nvSpPr>
        <p:spPr>
          <a:xfrm>
            <a:off x="5032112" y="2514600"/>
            <a:ext cx="4378590"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Date Placeholder 6"/>
          <p:cNvSpPr>
            <a:spLocks noGrp="1"/>
          </p:cNvSpPr>
          <p:nvPr>
            <p:ph type="dt" sz="half" idx="10"/>
          </p:nvPr>
        </p:nvSpPr>
        <p:spPr/>
        <p:txBody>
          <a:bodyPr/>
          <a:lstStyle/>
          <a:p>
            <a:fld id="{B61BEF0D-F0BB-DE4B-95CE-6DB70DBA9567}" type="datetimeFigureOut">
              <a:rPr lang="en-US" smtClean="0"/>
              <a:pPr/>
              <a:t>4/6/2017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495300" y="704088"/>
            <a:ext cx="899795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a:t>Haga clic para modificar el estilo de título del patrón</a:t>
            </a:r>
            <a:endParaRPr kumimoji="0" lang="en-US"/>
          </a:p>
        </p:txBody>
      </p:sp>
      <p:sp>
        <p:nvSpPr>
          <p:cNvPr id="3" name="Date Placeholder 2"/>
          <p:cNvSpPr>
            <a:spLocks noGrp="1"/>
          </p:cNvSpPr>
          <p:nvPr>
            <p:ph type="dt" sz="half" idx="10"/>
          </p:nvPr>
        </p:nvSpPr>
        <p:spPr/>
        <p:txBody>
          <a:bodyPr/>
          <a:lstStyle/>
          <a:p>
            <a:fld id="{B61BEF0D-F0BB-DE4B-95CE-6DB70DBA9567}" type="datetimeFigureOut">
              <a:rPr lang="en-US" smtClean="0"/>
              <a:pPr/>
              <a:t>4/6/2017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42950" y="514352"/>
            <a:ext cx="29718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a:t>Haga clic para modificar el estilo de título del patrón</a:t>
            </a:r>
            <a:endParaRPr kumimoji="0" lang="en-US"/>
          </a:p>
        </p:txBody>
      </p:sp>
      <p:sp>
        <p:nvSpPr>
          <p:cNvPr id="3" name="Text Placeholder 2"/>
          <p:cNvSpPr>
            <a:spLocks noGrp="1"/>
          </p:cNvSpPr>
          <p:nvPr>
            <p:ph type="body" idx="2"/>
          </p:nvPr>
        </p:nvSpPr>
        <p:spPr>
          <a:xfrm>
            <a:off x="742950" y="1676400"/>
            <a:ext cx="29718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a:t>Haga clic para modificar el estilo de texto del patrón</a:t>
            </a:r>
          </a:p>
        </p:txBody>
      </p:sp>
      <p:sp>
        <p:nvSpPr>
          <p:cNvPr id="4" name="Content Placeholder 3"/>
          <p:cNvSpPr>
            <a:spLocks noGrp="1"/>
          </p:cNvSpPr>
          <p:nvPr>
            <p:ph sz="half" idx="1"/>
          </p:nvPr>
        </p:nvSpPr>
        <p:spPr>
          <a:xfrm>
            <a:off x="3872972" y="1676400"/>
            <a:ext cx="5537729"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Date Placeholder 4"/>
          <p:cNvSpPr>
            <a:spLocks noGrp="1"/>
          </p:cNvSpPr>
          <p:nvPr>
            <p:ph type="dt" sz="half" idx="10"/>
          </p:nvPr>
        </p:nvSpPr>
        <p:spPr/>
        <p:txBody>
          <a:bodyPr/>
          <a:lstStyle/>
          <a:p>
            <a:fld id="{B61BEF0D-F0BB-DE4B-95CE-6DB70DBA9567}" type="datetimeFigureOut">
              <a:rPr lang="en-US" smtClean="0"/>
              <a:pPr/>
              <a:t>4/6/2017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9" name="Snip and Round Single Corner Rectangle 8"/>
          <p:cNvSpPr/>
          <p:nvPr/>
        </p:nvSpPr>
        <p:spPr>
          <a:xfrm rot="420000" flipV="1">
            <a:off x="3429566" y="1108077"/>
            <a:ext cx="569595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671145" y="5359769"/>
            <a:ext cx="168402"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60400" y="1176999"/>
            <a:ext cx="2397252" cy="1582621"/>
          </a:xfrm>
        </p:spPr>
        <p:txBody>
          <a:bodyPr vert="horz" lIns="45720" tIns="45720" rIns="45720" bIns="45720" anchor="b"/>
          <a:lstStyle>
            <a:lvl1pPr algn="l">
              <a:buNone/>
              <a:defRPr sz="2000" b="1">
                <a:solidFill>
                  <a:schemeClr val="tx2"/>
                </a:solidFill>
              </a:defRPr>
            </a:lvl1pPr>
          </a:lstStyle>
          <a:p>
            <a:r>
              <a:rPr kumimoji="0" lang="es-ES"/>
              <a:t>Haga clic para modificar el estilo de título del patrón</a:t>
            </a:r>
            <a:endParaRPr kumimoji="0" lang="en-US"/>
          </a:p>
        </p:txBody>
      </p:sp>
      <p:sp>
        <p:nvSpPr>
          <p:cNvPr id="4" name="Text Placeholder 3"/>
          <p:cNvSpPr>
            <a:spLocks noGrp="1"/>
          </p:cNvSpPr>
          <p:nvPr>
            <p:ph type="body" sz="half" idx="2"/>
          </p:nvPr>
        </p:nvSpPr>
        <p:spPr>
          <a:xfrm>
            <a:off x="660400" y="2828785"/>
            <a:ext cx="239395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4/6/2017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750300" y="6356353"/>
            <a:ext cx="660400" cy="365125"/>
          </a:xfrm>
        </p:spPr>
        <p:txBody>
          <a:bodyPr/>
          <a:lstStyle/>
          <a:p>
            <a:fld id="{D57F1E4F-1CFF-5643-939E-217C01CDF565}" type="slidenum">
              <a:rPr lang="en-US" smtClean="0"/>
              <a:pPr/>
              <a:t>‹nº›</a:t>
            </a:fld>
            <a:endParaRPr lang="en-US" dirty="0"/>
          </a:p>
        </p:txBody>
      </p:sp>
      <p:sp>
        <p:nvSpPr>
          <p:cNvPr id="3" name="Picture Placeholder 2"/>
          <p:cNvSpPr>
            <a:spLocks noGrp="1"/>
          </p:cNvSpPr>
          <p:nvPr>
            <p:ph type="pic" idx="1"/>
          </p:nvPr>
        </p:nvSpPr>
        <p:spPr>
          <a:xfrm rot="420000">
            <a:off x="3776276" y="1199517"/>
            <a:ext cx="500253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a:t>Haga clic en el icono para agregar una imagen</a:t>
            </a:r>
            <a:endParaRPr kumimoji="0" lang="en-US" dirty="0"/>
          </a:p>
        </p:txBody>
      </p:sp>
      <p:sp>
        <p:nvSpPr>
          <p:cNvPr id="10" name="Freeform 9"/>
          <p:cNvSpPr>
            <a:spLocks/>
          </p:cNvSpPr>
          <p:nvPr/>
        </p:nvSpPr>
        <p:spPr bwMode="auto">
          <a:xfrm flipV="1">
            <a:off x="-10319" y="5816600"/>
            <a:ext cx="9926638"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746625" y="6219828"/>
            <a:ext cx="5159375"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10319" y="-7144"/>
            <a:ext cx="9926638"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746625" y="-7144"/>
            <a:ext cx="5159375"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95300" y="704088"/>
            <a:ext cx="8915400" cy="1143000"/>
          </a:xfrm>
          <a:prstGeom prst="rect">
            <a:avLst/>
          </a:prstGeom>
        </p:spPr>
        <p:txBody>
          <a:bodyPr vert="horz" lIns="0" rIns="0" bIns="0" anchor="b">
            <a:normAutofit/>
          </a:bodyPr>
          <a:lstStyle/>
          <a:p>
            <a:r>
              <a:rPr kumimoji="0" lang="es-ES"/>
              <a:t>Haga clic para modificar el estilo de título del patrón</a:t>
            </a:r>
            <a:endParaRPr kumimoji="0" lang="en-US"/>
          </a:p>
        </p:txBody>
      </p:sp>
      <p:sp>
        <p:nvSpPr>
          <p:cNvPr id="30" name="Text Placeholder 29"/>
          <p:cNvSpPr>
            <a:spLocks noGrp="1"/>
          </p:cNvSpPr>
          <p:nvPr>
            <p:ph type="body" idx="1"/>
          </p:nvPr>
        </p:nvSpPr>
        <p:spPr>
          <a:xfrm>
            <a:off x="495300" y="1935480"/>
            <a:ext cx="8915400" cy="4389120"/>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10" name="Date Placeholder 9"/>
          <p:cNvSpPr>
            <a:spLocks noGrp="1"/>
          </p:cNvSpPr>
          <p:nvPr>
            <p:ph type="dt" sz="half" idx="2"/>
          </p:nvPr>
        </p:nvSpPr>
        <p:spPr>
          <a:xfrm>
            <a:off x="495300" y="6356353"/>
            <a:ext cx="2311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61BEF0D-F0BB-DE4B-95CE-6DB70DBA9567}" type="datetimeFigureOut">
              <a:rPr lang="en-US" smtClean="0"/>
              <a:pPr/>
              <a:t>4/6/2017</a:t>
            </a:fld>
            <a:endParaRPr lang="en-US" dirty="0"/>
          </a:p>
        </p:txBody>
      </p:sp>
      <p:sp>
        <p:nvSpPr>
          <p:cNvPr id="22" name="Footer Placeholder 21"/>
          <p:cNvSpPr>
            <a:spLocks noGrp="1"/>
          </p:cNvSpPr>
          <p:nvPr>
            <p:ph type="ftr" sz="quarter" idx="3"/>
          </p:nvPr>
        </p:nvSpPr>
        <p:spPr>
          <a:xfrm>
            <a:off x="2889250" y="6356353"/>
            <a:ext cx="36322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8585200" y="6356353"/>
            <a:ext cx="8255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57F1E4F-1CFF-5643-939E-217C01CDF565}" type="slidenum">
              <a:rPr lang="en-US" smtClean="0"/>
              <a:pPr/>
              <a:t>‹nº›</a:t>
            </a:fld>
            <a:endParaRPr lang="en-US" dirty="0"/>
          </a:p>
        </p:txBody>
      </p:sp>
      <p:grpSp>
        <p:nvGrpSpPr>
          <p:cNvPr id="2" name="Group 1"/>
          <p:cNvGrpSpPr/>
          <p:nvPr/>
        </p:nvGrpSpPr>
        <p:grpSpPr>
          <a:xfrm>
            <a:off x="-20602" y="202408"/>
            <a:ext cx="9945594"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diagramLayout" Target="../diagrams/layout3.xml"/><Relationship Id="rId7" Type="http://schemas.openxmlformats.org/officeDocument/2006/relationships/image" Target="../media/image11.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10" Type="http://schemas.openxmlformats.org/officeDocument/2006/relationships/image" Target="../media/image14.png"/><Relationship Id="rId4" Type="http://schemas.openxmlformats.org/officeDocument/2006/relationships/diagramQuickStyle" Target="../diagrams/quickStyle3.xml"/><Relationship Id="rId9"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hyperlink" Target="http://creativecommons.org/licenses/by-nc/4.0/" TargetMode="External"/><Relationship Id="rId1" Type="http://schemas.openxmlformats.org/officeDocument/2006/relationships/slideLayout" Target="../slideLayouts/slideLayout6.xml"/><Relationship Id="rId5" Type="http://schemas.openxmlformats.org/officeDocument/2006/relationships/image" Target="../media/image17.jpeg"/><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diagramLayout" Target="../diagrams/layout1.xml"/><Relationship Id="rId7" Type="http://schemas.openxmlformats.org/officeDocument/2006/relationships/image" Target="../media/image7.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10" Type="http://schemas.openxmlformats.org/officeDocument/2006/relationships/image" Target="../media/image10.jpeg"/><Relationship Id="rId4" Type="http://schemas.openxmlformats.org/officeDocument/2006/relationships/diagramQuickStyle" Target="../diagrams/quickStyle1.xml"/><Relationship Id="rId9" Type="http://schemas.openxmlformats.org/officeDocument/2006/relationships/image" Target="../media/image9.jpeg"/></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pPr algn="ctr"/>
            <a:r>
              <a:rPr lang="en-GB" sz="8000" dirty="0"/>
              <a:t>Evaluation</a:t>
            </a:r>
            <a:endParaRPr lang="en-GB" dirty="0"/>
          </a:p>
        </p:txBody>
      </p:sp>
      <p:sp>
        <p:nvSpPr>
          <p:cNvPr id="3" name="Subtítulo 2"/>
          <p:cNvSpPr>
            <a:spLocks noGrp="1"/>
          </p:cNvSpPr>
          <p:nvPr>
            <p:ph type="subTitle" idx="1"/>
          </p:nvPr>
        </p:nvSpPr>
        <p:spPr/>
        <p:txBody>
          <a:bodyPr>
            <a:noAutofit/>
          </a:bodyPr>
          <a:lstStyle/>
          <a:p>
            <a:pPr algn="ctr"/>
            <a:r>
              <a:rPr lang="en-US" sz="3600" b="1" dirty="0"/>
              <a:t>Internal Evaluation of the centers according to the Current Regulations.</a:t>
            </a:r>
            <a:endParaRPr lang="es-ES" sz="3600" b="1" dirty="0"/>
          </a:p>
        </p:txBody>
      </p:sp>
    </p:spTree>
    <p:extLst>
      <p:ext uri="{BB962C8B-B14F-4D97-AF65-F5344CB8AC3E}">
        <p14:creationId xmlns:p14="http://schemas.microsoft.com/office/powerpoint/2010/main" val="2869998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2825815392"/>
              </p:ext>
            </p:extLst>
          </p:nvPr>
        </p:nvGraphicFramePr>
        <p:xfrm>
          <a:off x="670575" y="347864"/>
          <a:ext cx="8543925" cy="59578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75578" y="635454"/>
            <a:ext cx="2200275" cy="1123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075715" y="4258356"/>
            <a:ext cx="2068285" cy="15418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19346" y="4803658"/>
            <a:ext cx="1464129" cy="15793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72886" y="1010711"/>
            <a:ext cx="1404257" cy="15602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351571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146584198"/>
              </p:ext>
            </p:extLst>
          </p:nvPr>
        </p:nvGraphicFramePr>
        <p:xfrm>
          <a:off x="495300" y="1935163"/>
          <a:ext cx="89154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55396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CuadroTexto 23"/>
          <p:cNvSpPr txBox="1"/>
          <p:nvPr/>
        </p:nvSpPr>
        <p:spPr>
          <a:xfrm>
            <a:off x="2730606" y="4498667"/>
            <a:ext cx="1506828" cy="646331"/>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s-ES" dirty="0">
                <a:solidFill>
                  <a:schemeClr val="tx1"/>
                </a:solidFill>
              </a:rPr>
              <a:t>ICT leader </a:t>
            </a:r>
            <a:r>
              <a:rPr lang="en-US" dirty="0">
                <a:solidFill>
                  <a:schemeClr val="tx1"/>
                </a:solidFill>
              </a:rPr>
              <a:t>working</a:t>
            </a:r>
            <a:r>
              <a:rPr lang="es-ES" dirty="0">
                <a:solidFill>
                  <a:schemeClr val="tx1"/>
                </a:solidFill>
              </a:rPr>
              <a:t> plan</a:t>
            </a:r>
          </a:p>
        </p:txBody>
      </p:sp>
      <p:sp>
        <p:nvSpPr>
          <p:cNvPr id="25" name="CuadroTexto 24"/>
          <p:cNvSpPr txBox="1"/>
          <p:nvPr/>
        </p:nvSpPr>
        <p:spPr>
          <a:xfrm>
            <a:off x="742135" y="1847936"/>
            <a:ext cx="1728109" cy="923330"/>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GB" dirty="0">
                <a:solidFill>
                  <a:schemeClr val="tx1"/>
                </a:solidFill>
              </a:rPr>
              <a:t>Coexistence  Improvement Plan</a:t>
            </a:r>
          </a:p>
        </p:txBody>
      </p:sp>
      <p:sp>
        <p:nvSpPr>
          <p:cNvPr id="26" name="CuadroTexto 25"/>
          <p:cNvSpPr txBox="1"/>
          <p:nvPr/>
        </p:nvSpPr>
        <p:spPr>
          <a:xfrm>
            <a:off x="7501005" y="1591681"/>
            <a:ext cx="1506828" cy="646331"/>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lvl="0"/>
            <a:r>
              <a:rPr lang="es-ES" dirty="0">
                <a:solidFill>
                  <a:schemeClr val="tx1"/>
                </a:solidFill>
              </a:rPr>
              <a:t>Cultural tours Plan </a:t>
            </a:r>
          </a:p>
        </p:txBody>
      </p:sp>
      <p:sp>
        <p:nvSpPr>
          <p:cNvPr id="27" name="CuadroTexto 26"/>
          <p:cNvSpPr txBox="1"/>
          <p:nvPr/>
        </p:nvSpPr>
        <p:spPr>
          <a:xfrm>
            <a:off x="7988960" y="3686876"/>
            <a:ext cx="1506828" cy="1200329"/>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lvl="0"/>
            <a:r>
              <a:rPr lang="en-GB" dirty="0">
                <a:solidFill>
                  <a:schemeClr val="tx1"/>
                </a:solidFill>
              </a:rPr>
              <a:t>Teachers senate Working Plan</a:t>
            </a:r>
          </a:p>
        </p:txBody>
      </p:sp>
      <p:sp>
        <p:nvSpPr>
          <p:cNvPr id="28" name="CuadroTexto 27"/>
          <p:cNvSpPr txBox="1"/>
          <p:nvPr/>
        </p:nvSpPr>
        <p:spPr>
          <a:xfrm>
            <a:off x="3520536" y="3142490"/>
            <a:ext cx="1506828" cy="1200329"/>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lvl="0"/>
            <a:r>
              <a:rPr lang="en-GB" dirty="0">
                <a:solidFill>
                  <a:schemeClr val="tx1"/>
                </a:solidFill>
              </a:rPr>
              <a:t>Direction Team Working plan</a:t>
            </a:r>
          </a:p>
        </p:txBody>
      </p:sp>
      <p:sp>
        <p:nvSpPr>
          <p:cNvPr id="29" name="CuadroTexto 28"/>
          <p:cNvSpPr txBox="1"/>
          <p:nvPr/>
        </p:nvSpPr>
        <p:spPr>
          <a:xfrm>
            <a:off x="4978233" y="2049538"/>
            <a:ext cx="2031888" cy="923330"/>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lvl="0"/>
            <a:r>
              <a:rPr lang="en-GB" dirty="0">
                <a:solidFill>
                  <a:schemeClr val="tx1"/>
                </a:solidFill>
              </a:rPr>
              <a:t>Reading and writing improvement Plan</a:t>
            </a:r>
          </a:p>
        </p:txBody>
      </p:sp>
      <p:sp>
        <p:nvSpPr>
          <p:cNvPr id="30" name="CuadroTexto 29"/>
          <p:cNvSpPr txBox="1"/>
          <p:nvPr/>
        </p:nvSpPr>
        <p:spPr>
          <a:xfrm>
            <a:off x="707271" y="534274"/>
            <a:ext cx="1506828" cy="923330"/>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lvl="0"/>
            <a:r>
              <a:rPr lang="en-GB" dirty="0">
                <a:solidFill>
                  <a:schemeClr val="tx1"/>
                </a:solidFill>
              </a:rPr>
              <a:t>Didactic  groups working plan</a:t>
            </a:r>
          </a:p>
        </p:txBody>
      </p:sp>
      <p:sp>
        <p:nvSpPr>
          <p:cNvPr id="31" name="CuadroTexto 30"/>
          <p:cNvSpPr txBox="1"/>
          <p:nvPr/>
        </p:nvSpPr>
        <p:spPr>
          <a:xfrm>
            <a:off x="5258073" y="647608"/>
            <a:ext cx="1893354" cy="1200329"/>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lvl="0"/>
            <a:r>
              <a:rPr lang="en-GB" dirty="0">
                <a:solidFill>
                  <a:schemeClr val="tx1"/>
                </a:solidFill>
              </a:rPr>
              <a:t>New teachers, students, and parents welcome  plan</a:t>
            </a:r>
          </a:p>
        </p:txBody>
      </p:sp>
      <p:sp>
        <p:nvSpPr>
          <p:cNvPr id="32" name="CuadroTexto 31"/>
          <p:cNvSpPr txBox="1"/>
          <p:nvPr/>
        </p:nvSpPr>
        <p:spPr>
          <a:xfrm>
            <a:off x="7964141" y="2511203"/>
            <a:ext cx="1506828" cy="923330"/>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lvl="0"/>
            <a:r>
              <a:rPr lang="en-US" dirty="0">
                <a:solidFill>
                  <a:schemeClr val="tx1"/>
                </a:solidFill>
              </a:rPr>
              <a:t>Free time Education Plan</a:t>
            </a:r>
            <a:endParaRPr lang="es-ES" dirty="0">
              <a:solidFill>
                <a:schemeClr val="tx1"/>
              </a:solidFill>
            </a:endParaRPr>
          </a:p>
        </p:txBody>
      </p:sp>
      <p:sp>
        <p:nvSpPr>
          <p:cNvPr id="33" name="CuadroTexto 32"/>
          <p:cNvSpPr txBox="1"/>
          <p:nvPr/>
        </p:nvSpPr>
        <p:spPr>
          <a:xfrm>
            <a:off x="705066" y="4221667"/>
            <a:ext cx="1506828" cy="1200329"/>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lvl="0"/>
            <a:r>
              <a:rPr lang="en-GB" dirty="0">
                <a:solidFill>
                  <a:schemeClr val="tx1"/>
                </a:solidFill>
              </a:rPr>
              <a:t>Academic and Labour  Guidance Plan</a:t>
            </a:r>
          </a:p>
        </p:txBody>
      </p:sp>
      <p:sp>
        <p:nvSpPr>
          <p:cNvPr id="34" name="CuadroTexto 33"/>
          <p:cNvSpPr txBox="1"/>
          <p:nvPr/>
        </p:nvSpPr>
        <p:spPr>
          <a:xfrm>
            <a:off x="3107062" y="602054"/>
            <a:ext cx="1506828" cy="646331"/>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lvl="0"/>
            <a:r>
              <a:rPr lang="en-GB" dirty="0">
                <a:solidFill>
                  <a:schemeClr val="tx1"/>
                </a:solidFill>
              </a:rPr>
              <a:t>School Board working Plan</a:t>
            </a:r>
          </a:p>
        </p:txBody>
      </p:sp>
      <p:sp>
        <p:nvSpPr>
          <p:cNvPr id="35" name="CuadroTexto 34"/>
          <p:cNvSpPr txBox="1"/>
          <p:nvPr/>
        </p:nvSpPr>
        <p:spPr>
          <a:xfrm>
            <a:off x="5240763" y="5168897"/>
            <a:ext cx="1506828" cy="1200329"/>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lvl="0"/>
            <a:r>
              <a:rPr lang="es-ES" dirty="0" err="1">
                <a:solidFill>
                  <a:schemeClr val="tx1"/>
                </a:solidFill>
              </a:rPr>
              <a:t>Religion</a:t>
            </a:r>
            <a:r>
              <a:rPr lang="es-ES" dirty="0">
                <a:solidFill>
                  <a:schemeClr val="tx1"/>
                </a:solidFill>
              </a:rPr>
              <a:t> </a:t>
            </a:r>
            <a:r>
              <a:rPr lang="es-ES" dirty="0" err="1">
                <a:solidFill>
                  <a:schemeClr val="tx1"/>
                </a:solidFill>
              </a:rPr>
              <a:t>Team</a:t>
            </a:r>
            <a:r>
              <a:rPr lang="es-ES" dirty="0">
                <a:solidFill>
                  <a:schemeClr val="tx1"/>
                </a:solidFill>
              </a:rPr>
              <a:t> </a:t>
            </a:r>
            <a:r>
              <a:rPr lang="es-ES" dirty="0" err="1">
                <a:solidFill>
                  <a:schemeClr val="tx1"/>
                </a:solidFill>
              </a:rPr>
              <a:t>working</a:t>
            </a:r>
            <a:r>
              <a:rPr lang="es-ES" dirty="0">
                <a:solidFill>
                  <a:schemeClr val="tx1"/>
                </a:solidFill>
              </a:rPr>
              <a:t>  plan</a:t>
            </a:r>
          </a:p>
        </p:txBody>
      </p:sp>
      <p:sp>
        <p:nvSpPr>
          <p:cNvPr id="36" name="CuadroTexto 35"/>
          <p:cNvSpPr txBox="1"/>
          <p:nvPr/>
        </p:nvSpPr>
        <p:spPr>
          <a:xfrm>
            <a:off x="7501005" y="5020617"/>
            <a:ext cx="1506828" cy="1200329"/>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lvl="0"/>
            <a:r>
              <a:rPr lang="es-ES" dirty="0" err="1">
                <a:solidFill>
                  <a:schemeClr val="tx1"/>
                </a:solidFill>
              </a:rPr>
              <a:t>Pedagogical</a:t>
            </a:r>
            <a:r>
              <a:rPr lang="es-ES" dirty="0">
                <a:solidFill>
                  <a:schemeClr val="tx1"/>
                </a:solidFill>
              </a:rPr>
              <a:t> </a:t>
            </a:r>
            <a:r>
              <a:rPr lang="es-ES" dirty="0" err="1">
                <a:solidFill>
                  <a:schemeClr val="tx1"/>
                </a:solidFill>
              </a:rPr>
              <a:t>coordination</a:t>
            </a:r>
            <a:r>
              <a:rPr lang="es-ES" dirty="0">
                <a:solidFill>
                  <a:schemeClr val="tx1"/>
                </a:solidFill>
              </a:rPr>
              <a:t> </a:t>
            </a:r>
            <a:r>
              <a:rPr lang="es-ES" dirty="0" err="1">
                <a:solidFill>
                  <a:schemeClr val="tx1"/>
                </a:solidFill>
              </a:rPr>
              <a:t>Comittee</a:t>
            </a:r>
            <a:r>
              <a:rPr lang="es-ES" dirty="0">
                <a:solidFill>
                  <a:schemeClr val="tx1"/>
                </a:solidFill>
              </a:rPr>
              <a:t> </a:t>
            </a:r>
            <a:r>
              <a:rPr lang="es-ES" dirty="0" err="1">
                <a:solidFill>
                  <a:schemeClr val="tx1"/>
                </a:solidFill>
              </a:rPr>
              <a:t>working</a:t>
            </a:r>
            <a:r>
              <a:rPr lang="es-ES" dirty="0">
                <a:solidFill>
                  <a:schemeClr val="tx1"/>
                </a:solidFill>
              </a:rPr>
              <a:t> Plan</a:t>
            </a:r>
          </a:p>
        </p:txBody>
      </p:sp>
      <p:sp>
        <p:nvSpPr>
          <p:cNvPr id="37" name="CuadroTexto 36"/>
          <p:cNvSpPr txBox="1"/>
          <p:nvPr/>
        </p:nvSpPr>
        <p:spPr>
          <a:xfrm>
            <a:off x="2806119" y="1772057"/>
            <a:ext cx="1506828" cy="923330"/>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lvl="0"/>
            <a:r>
              <a:rPr lang="es-ES" dirty="0">
                <a:solidFill>
                  <a:schemeClr val="tx1"/>
                </a:solidFill>
              </a:rPr>
              <a:t>Anual General Targets </a:t>
            </a:r>
          </a:p>
        </p:txBody>
      </p:sp>
      <p:sp>
        <p:nvSpPr>
          <p:cNvPr id="38" name="CuadroTexto 37"/>
          <p:cNvSpPr txBox="1"/>
          <p:nvPr/>
        </p:nvSpPr>
        <p:spPr>
          <a:xfrm>
            <a:off x="7633829" y="602054"/>
            <a:ext cx="1506828" cy="646331"/>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lvl="0"/>
            <a:r>
              <a:rPr lang="en-GB" dirty="0">
                <a:solidFill>
                  <a:schemeClr val="tx1"/>
                </a:solidFill>
              </a:rPr>
              <a:t>Bilingualism</a:t>
            </a:r>
            <a:r>
              <a:rPr lang="es-ES" dirty="0">
                <a:solidFill>
                  <a:schemeClr val="tx1"/>
                </a:solidFill>
              </a:rPr>
              <a:t> plan</a:t>
            </a:r>
          </a:p>
        </p:txBody>
      </p:sp>
      <p:sp>
        <p:nvSpPr>
          <p:cNvPr id="39" name="CuadroTexto 38"/>
          <p:cNvSpPr txBox="1"/>
          <p:nvPr/>
        </p:nvSpPr>
        <p:spPr>
          <a:xfrm>
            <a:off x="5644599" y="3298338"/>
            <a:ext cx="1506828" cy="1200329"/>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GB" dirty="0">
                <a:solidFill>
                  <a:schemeClr val="tx1"/>
                </a:solidFill>
              </a:rPr>
              <a:t>Other</a:t>
            </a:r>
            <a:r>
              <a:rPr lang="es-ES" dirty="0">
                <a:solidFill>
                  <a:schemeClr val="tx1"/>
                </a:solidFill>
              </a:rPr>
              <a:t> </a:t>
            </a:r>
            <a:r>
              <a:rPr lang="en-GB" dirty="0">
                <a:solidFill>
                  <a:schemeClr val="tx1"/>
                </a:solidFill>
              </a:rPr>
              <a:t>needs</a:t>
            </a:r>
            <a:r>
              <a:rPr lang="es-ES" dirty="0">
                <a:solidFill>
                  <a:schemeClr val="tx1"/>
                </a:solidFill>
              </a:rPr>
              <a:t> </a:t>
            </a:r>
            <a:r>
              <a:rPr lang="en-GB" dirty="0">
                <a:solidFill>
                  <a:schemeClr val="tx1"/>
                </a:solidFill>
              </a:rPr>
              <a:t>student accompaniment </a:t>
            </a:r>
            <a:r>
              <a:rPr lang="es-ES" dirty="0">
                <a:solidFill>
                  <a:schemeClr val="tx1"/>
                </a:solidFill>
              </a:rPr>
              <a:t>Plan</a:t>
            </a:r>
          </a:p>
        </p:txBody>
      </p:sp>
      <p:sp>
        <p:nvSpPr>
          <p:cNvPr id="40" name="CuadroTexto 39"/>
          <p:cNvSpPr txBox="1"/>
          <p:nvPr/>
        </p:nvSpPr>
        <p:spPr>
          <a:xfrm>
            <a:off x="896134" y="3142490"/>
            <a:ext cx="1938399" cy="923330"/>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GB" dirty="0">
                <a:solidFill>
                  <a:schemeClr val="tx1"/>
                </a:solidFill>
              </a:rPr>
              <a:t>Tutorial accompaniment Plan</a:t>
            </a:r>
          </a:p>
        </p:txBody>
      </p:sp>
      <p:sp>
        <p:nvSpPr>
          <p:cNvPr id="19" name="CuadroTexto 27"/>
          <p:cNvSpPr txBox="1"/>
          <p:nvPr/>
        </p:nvSpPr>
        <p:spPr>
          <a:xfrm>
            <a:off x="1082024" y="5616839"/>
            <a:ext cx="2401996" cy="923330"/>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lvl="0"/>
            <a:r>
              <a:rPr lang="en-GB" dirty="0">
                <a:solidFill>
                  <a:schemeClr val="tx1"/>
                </a:solidFill>
              </a:rPr>
              <a:t>External evaluation  results improvement  plan</a:t>
            </a:r>
          </a:p>
        </p:txBody>
      </p:sp>
      <p:sp>
        <p:nvSpPr>
          <p:cNvPr id="20" name="CuadroTexto 27"/>
          <p:cNvSpPr txBox="1"/>
          <p:nvPr/>
        </p:nvSpPr>
        <p:spPr>
          <a:xfrm>
            <a:off x="3814160" y="5482283"/>
            <a:ext cx="1164073" cy="369332"/>
          </a:xfrm>
          <a:prstGeom prst="rect">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5400000" scaled="1"/>
            <a:tileRect/>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lvl="0"/>
            <a:r>
              <a:rPr lang="en-US" dirty="0">
                <a:solidFill>
                  <a:schemeClr val="tx1"/>
                </a:solidFill>
              </a:rPr>
              <a:t>Arts </a:t>
            </a:r>
            <a:r>
              <a:rPr lang="en-US" dirty="0" err="1">
                <a:solidFill>
                  <a:schemeClr val="tx1"/>
                </a:solidFill>
              </a:rPr>
              <a:t>PLan</a:t>
            </a:r>
            <a:endParaRPr lang="es-ES" dirty="0">
              <a:solidFill>
                <a:schemeClr val="tx1"/>
              </a:solidFill>
            </a:endParaRPr>
          </a:p>
        </p:txBody>
      </p:sp>
    </p:spTree>
    <p:extLst>
      <p:ext uri="{BB962C8B-B14F-4D97-AF65-F5344CB8AC3E}">
        <p14:creationId xmlns:p14="http://schemas.microsoft.com/office/powerpoint/2010/main" val="1760644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0"/>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6"/>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32"/>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9"/>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19" grpId="0" animBg="1"/>
      <p:bldP spid="2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61747" y="2340357"/>
            <a:ext cx="8997950" cy="1143000"/>
          </a:xfrm>
        </p:spPr>
        <p:txBody>
          <a:bodyPr>
            <a:noAutofit/>
          </a:bodyPr>
          <a:lstStyle/>
          <a:p>
            <a:pPr algn="ctr"/>
            <a:r>
              <a:rPr lang="en-GB" sz="8000" dirty="0">
                <a:solidFill>
                  <a:schemeClr val="bg1"/>
                </a:solidFill>
              </a:rPr>
              <a:t>Thank you</a:t>
            </a:r>
          </a:p>
        </p:txBody>
      </p:sp>
      <p:sp>
        <p:nvSpPr>
          <p:cNvPr id="3" name="Rectangle 1"/>
          <p:cNvSpPr>
            <a:spLocks noChangeArrowheads="1"/>
          </p:cNvSpPr>
          <p:nvPr/>
        </p:nvSpPr>
        <p:spPr bwMode="auto">
          <a:xfrm>
            <a:off x="3249125" y="4605723"/>
            <a:ext cx="4392488" cy="3847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defPPr>
              <a:defRPr lang="en-US"/>
            </a:defPPr>
            <a:lvl1pPr algn="l" rtl="0" fontAlgn="base">
              <a:spcBef>
                <a:spcPct val="0"/>
              </a:spcBef>
              <a:spcAft>
                <a:spcPct val="0"/>
              </a:spcAft>
              <a:defRPr sz="2400" b="1" i="1" u="sng" kern="1200">
                <a:solidFill>
                  <a:schemeClr val="tx1"/>
                </a:solidFill>
                <a:latin typeface="Arial" panose="020B0604020202020204" pitchFamily="34" charset="0"/>
                <a:ea typeface="ヒラギノ角ゴ Pro W3" pitchFamily="122" charset="-128"/>
                <a:cs typeface="+mn-cs"/>
              </a:defRPr>
            </a:lvl1pPr>
            <a:lvl2pPr marL="457200" algn="l" rtl="0" fontAlgn="base">
              <a:spcBef>
                <a:spcPct val="0"/>
              </a:spcBef>
              <a:spcAft>
                <a:spcPct val="0"/>
              </a:spcAft>
              <a:defRPr sz="2400" b="1" i="1" u="sng" kern="1200">
                <a:solidFill>
                  <a:schemeClr val="tx1"/>
                </a:solidFill>
                <a:latin typeface="Arial" panose="020B0604020202020204" pitchFamily="34" charset="0"/>
                <a:ea typeface="ヒラギノ角ゴ Pro W3" pitchFamily="122" charset="-128"/>
                <a:cs typeface="+mn-cs"/>
              </a:defRPr>
            </a:lvl2pPr>
            <a:lvl3pPr marL="914400" algn="l" rtl="0" fontAlgn="base">
              <a:spcBef>
                <a:spcPct val="0"/>
              </a:spcBef>
              <a:spcAft>
                <a:spcPct val="0"/>
              </a:spcAft>
              <a:defRPr sz="2400" b="1" i="1" u="sng" kern="1200">
                <a:solidFill>
                  <a:schemeClr val="tx1"/>
                </a:solidFill>
                <a:latin typeface="Arial" panose="020B0604020202020204" pitchFamily="34" charset="0"/>
                <a:ea typeface="ヒラギノ角ゴ Pro W3" pitchFamily="122" charset="-128"/>
                <a:cs typeface="+mn-cs"/>
              </a:defRPr>
            </a:lvl3pPr>
            <a:lvl4pPr marL="1371600" algn="l" rtl="0" fontAlgn="base">
              <a:spcBef>
                <a:spcPct val="0"/>
              </a:spcBef>
              <a:spcAft>
                <a:spcPct val="0"/>
              </a:spcAft>
              <a:defRPr sz="2400" b="1" i="1" u="sng" kern="1200">
                <a:solidFill>
                  <a:schemeClr val="tx1"/>
                </a:solidFill>
                <a:latin typeface="Arial" panose="020B0604020202020204" pitchFamily="34" charset="0"/>
                <a:ea typeface="ヒラギノ角ゴ Pro W3" pitchFamily="122" charset="-128"/>
                <a:cs typeface="+mn-cs"/>
              </a:defRPr>
            </a:lvl4pPr>
            <a:lvl5pPr marL="1828800" algn="l" rtl="0" fontAlgn="base">
              <a:spcBef>
                <a:spcPct val="0"/>
              </a:spcBef>
              <a:spcAft>
                <a:spcPct val="0"/>
              </a:spcAft>
              <a:defRPr sz="2400" b="1" i="1" u="sng" kern="1200">
                <a:solidFill>
                  <a:schemeClr val="tx1"/>
                </a:solidFill>
                <a:latin typeface="Arial" panose="020B0604020202020204" pitchFamily="34" charset="0"/>
                <a:ea typeface="ヒラギノ角ゴ Pro W3" pitchFamily="122" charset="-128"/>
                <a:cs typeface="+mn-cs"/>
              </a:defRPr>
            </a:lvl5pPr>
            <a:lvl6pPr marL="2286000" algn="l" defTabSz="914400" rtl="0" eaLnBrk="1" latinLnBrk="0" hangingPunct="1">
              <a:defRPr sz="2400" b="1" i="1" u="sng" kern="1200">
                <a:solidFill>
                  <a:schemeClr val="tx1"/>
                </a:solidFill>
                <a:latin typeface="Arial" panose="020B0604020202020204" pitchFamily="34" charset="0"/>
                <a:ea typeface="ヒラギノ角ゴ Pro W3" pitchFamily="122" charset="-128"/>
                <a:cs typeface="+mn-cs"/>
              </a:defRPr>
            </a:lvl6pPr>
            <a:lvl7pPr marL="2743200" algn="l" defTabSz="914400" rtl="0" eaLnBrk="1" latinLnBrk="0" hangingPunct="1">
              <a:defRPr sz="2400" b="1" i="1" u="sng" kern="1200">
                <a:solidFill>
                  <a:schemeClr val="tx1"/>
                </a:solidFill>
                <a:latin typeface="Arial" panose="020B0604020202020204" pitchFamily="34" charset="0"/>
                <a:ea typeface="ヒラギノ角ゴ Pro W3" pitchFamily="122" charset="-128"/>
                <a:cs typeface="+mn-cs"/>
              </a:defRPr>
            </a:lvl7pPr>
            <a:lvl8pPr marL="3200400" algn="l" defTabSz="914400" rtl="0" eaLnBrk="1" latinLnBrk="0" hangingPunct="1">
              <a:defRPr sz="2400" b="1" i="1" u="sng" kern="1200">
                <a:solidFill>
                  <a:schemeClr val="tx1"/>
                </a:solidFill>
                <a:latin typeface="Arial" panose="020B0604020202020204" pitchFamily="34" charset="0"/>
                <a:ea typeface="ヒラギノ角ゴ Pro W3" pitchFamily="122" charset="-128"/>
                <a:cs typeface="+mn-cs"/>
              </a:defRPr>
            </a:lvl8pPr>
            <a:lvl9pPr marL="3657600" algn="l" defTabSz="914400" rtl="0" eaLnBrk="1" latinLnBrk="0" hangingPunct="1">
              <a:defRPr sz="2400" b="1" i="1" u="sng" kern="1200">
                <a:solidFill>
                  <a:schemeClr val="tx1"/>
                </a:solidFill>
                <a:latin typeface="Arial" panose="020B0604020202020204" pitchFamily="34" charset="0"/>
                <a:ea typeface="ヒラギノ角ゴ Pro W3" pitchFamily="122" charset="-128"/>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pt-PT" sz="1200" b="1" i="1" u="sng" strike="noStrike" cap="none" normalizeH="0" baseline="0" dirty="0">
                <a:ln>
                  <a:noFill/>
                </a:ln>
                <a:solidFill>
                  <a:schemeClr val="tx1"/>
                </a:solidFill>
                <a:effectLst/>
                <a:latin typeface="Arial" panose="020B0604020202020204" pitchFamily="34" charset="0"/>
                <a:ea typeface="ヒラギノ角ゴ Pro W3" pitchFamily="122" charset="-128"/>
                <a:cs typeface="Times New Roman" panose="02020603050405020304" pitchFamily="18" charset="0"/>
              </a:rPr>
              <a:t> </a:t>
            </a:r>
            <a:endParaRPr kumimoji="0" lang="pt-PT" altLang="pt-PT" sz="400" b="1" i="1" u="sng" strike="noStrike" cap="none" normalizeH="0" baseline="0" dirty="0">
              <a:ln>
                <a:noFill/>
              </a:ln>
              <a:solidFill>
                <a:schemeClr val="tx1"/>
              </a:solidFill>
              <a:effectLst/>
              <a:latin typeface="Arial" panose="020B0604020202020204" pitchFamily="34" charset="0"/>
              <a:ea typeface="ヒラギノ角ゴ Pro W3" pitchFamily="122"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pt-PT" sz="700" b="1" i="1" u="sng" strike="noStrike" cap="none" normalizeH="0" baseline="0" dirty="0">
                <a:ln>
                  <a:noFill/>
                </a:ln>
                <a:solidFill>
                  <a:schemeClr val="tx1"/>
                </a:solidFill>
                <a:effectLst/>
                <a:latin typeface="Source Sans Pro" panose="020B0503030403020204" pitchFamily="34" charset="0"/>
                <a:ea typeface="ヒラギノ角ゴ Pro W3" pitchFamily="122" charset="-128"/>
                <a:cs typeface="Arial" panose="020B0604020202020204" pitchFamily="34" charset="0"/>
              </a:rPr>
              <a:t>This work is licensed under a </a:t>
            </a:r>
            <a:r>
              <a:rPr kumimoji="0" lang="en-US" altLang="pt-PT" sz="700" b="1" i="1" u="sng" strike="noStrike" cap="none" normalizeH="0" baseline="0" dirty="0">
                <a:ln>
                  <a:noFill/>
                </a:ln>
                <a:solidFill>
                  <a:schemeClr val="tx1"/>
                </a:solidFill>
                <a:effectLst/>
                <a:latin typeface="Source Sans Pro" panose="020B0503030403020204" pitchFamily="34" charset="0"/>
                <a:ea typeface="ヒラギノ角ゴ Pro W3" pitchFamily="122" charset="-128"/>
                <a:cs typeface="Arial" panose="020B0604020202020204" pitchFamily="34" charset="0"/>
                <a:hlinkClick r:id="rId2"/>
              </a:rPr>
              <a:t>Creative Commons Attribution-</a:t>
            </a:r>
            <a:r>
              <a:rPr kumimoji="0" lang="en-US" altLang="pt-PT" sz="700" b="1" i="1" u="sng" strike="noStrike" cap="none" normalizeH="0" baseline="0" dirty="0" err="1">
                <a:ln>
                  <a:noFill/>
                </a:ln>
                <a:solidFill>
                  <a:schemeClr val="tx1"/>
                </a:solidFill>
                <a:effectLst/>
                <a:latin typeface="Source Sans Pro" panose="020B0503030403020204" pitchFamily="34" charset="0"/>
                <a:ea typeface="ヒラギノ角ゴ Pro W3" pitchFamily="122" charset="-128"/>
                <a:cs typeface="Arial" panose="020B0604020202020204" pitchFamily="34" charset="0"/>
                <a:hlinkClick r:id="rId2"/>
              </a:rPr>
              <a:t>NonCommercial</a:t>
            </a:r>
            <a:r>
              <a:rPr kumimoji="0" lang="en-US" altLang="pt-PT" sz="700" b="1" i="1" u="sng" strike="noStrike" cap="none" normalizeH="0" baseline="0" dirty="0">
                <a:ln>
                  <a:noFill/>
                </a:ln>
                <a:solidFill>
                  <a:schemeClr val="tx1"/>
                </a:solidFill>
                <a:effectLst/>
                <a:latin typeface="Source Sans Pro" panose="020B0503030403020204" pitchFamily="34" charset="0"/>
                <a:ea typeface="ヒラギノ角ゴ Pro W3" pitchFamily="122" charset="-128"/>
                <a:cs typeface="Arial" panose="020B0604020202020204" pitchFamily="34" charset="0"/>
                <a:hlinkClick r:id="rId2"/>
              </a:rPr>
              <a:t> 4.0 International License</a:t>
            </a:r>
            <a:r>
              <a:rPr kumimoji="0" lang="en-US" altLang="pt-PT" sz="700" b="1" i="1" u="sng" strike="noStrike" cap="none" normalizeH="0" baseline="0" dirty="0">
                <a:ln>
                  <a:noFill/>
                </a:ln>
                <a:solidFill>
                  <a:schemeClr val="tx1"/>
                </a:solidFill>
                <a:effectLst/>
                <a:latin typeface="Source Sans Pro" panose="020B0503030403020204" pitchFamily="34" charset="0"/>
                <a:ea typeface="ヒラギノ角ゴ Pro W3" pitchFamily="122" charset="-128"/>
                <a:cs typeface="Arial" panose="020B0604020202020204" pitchFamily="34" charset="0"/>
              </a:rPr>
              <a:t>.</a:t>
            </a:r>
            <a:endParaRPr kumimoji="0" lang="en-US" altLang="pt-PT" sz="2400" b="1" i="1" u="sng" strike="noStrike" cap="none" normalizeH="0" baseline="0" dirty="0">
              <a:ln>
                <a:noFill/>
              </a:ln>
              <a:solidFill>
                <a:schemeClr val="tx1"/>
              </a:solidFill>
              <a:effectLst/>
              <a:latin typeface="Arial" panose="020B0604020202020204" pitchFamily="34" charset="0"/>
              <a:ea typeface="ヒラギノ角ゴ Pro W3" pitchFamily="122" charset="-128"/>
            </a:endParaRPr>
          </a:p>
        </p:txBody>
      </p:sp>
      <p:pic>
        <p:nvPicPr>
          <p:cNvPr id="4" name="Imagem 3" descr="https://licensebuttons.net/l/by-nc/3.0/88x31.png"/>
          <p:cNvPicPr/>
          <p:nvPr/>
        </p:nvPicPr>
        <p:blipFill>
          <a:blip r:embed="rId3" cstate="print"/>
          <a:srcRect/>
          <a:stretch>
            <a:fillRect/>
          </a:stretch>
        </p:blipFill>
        <p:spPr bwMode="auto">
          <a:xfrm>
            <a:off x="4612212" y="4208442"/>
            <a:ext cx="838200" cy="295275"/>
          </a:xfrm>
          <a:prstGeom prst="rect">
            <a:avLst/>
          </a:prstGeom>
          <a:noFill/>
          <a:ln w="9525">
            <a:noFill/>
            <a:miter lim="800000"/>
            <a:headEnd/>
            <a:tailEnd/>
          </a:ln>
        </p:spPr>
      </p:pic>
      <p:pic>
        <p:nvPicPr>
          <p:cNvPr id="5" name="Imagem 4" descr="C:\Users\Miguel\Downloads\image006 (1).png"/>
          <p:cNvPicPr/>
          <p:nvPr/>
        </p:nvPicPr>
        <p:blipFill rotWithShape="1">
          <a:blip r:embed="rId4" cstate="print">
            <a:extLst>
              <a:ext uri="{28A0092B-C50C-407E-A947-70E740481C1C}">
                <a14:useLocalDpi xmlns:a14="http://schemas.microsoft.com/office/drawing/2010/main" val="0"/>
              </a:ext>
            </a:extLst>
          </a:blip>
          <a:srcRect t="12673" r="9430" b="9988"/>
          <a:stretch/>
        </p:blipFill>
        <p:spPr bwMode="auto">
          <a:xfrm>
            <a:off x="3753181" y="5387726"/>
            <a:ext cx="1075055" cy="387985"/>
          </a:xfrm>
          <a:prstGeom prst="rect">
            <a:avLst/>
          </a:prstGeom>
          <a:noFill/>
          <a:ln>
            <a:noFill/>
          </a:ln>
          <a:extLst>
            <a:ext uri="{53640926-AAD7-44D8-BBD7-CCE9431645EC}">
              <a14:shadowObscured xmlns:a14="http://schemas.microsoft.com/office/drawing/2010/main"/>
            </a:ext>
          </a:extLst>
        </p:spPr>
      </p:pic>
      <p:pic>
        <p:nvPicPr>
          <p:cNvPr id="6" name="Picture 2" descr="EU flag-Erasmus+_vect_POS"/>
          <p:cNvPicPr/>
          <p:nvPr/>
        </p:nvPicPr>
        <p:blipFill>
          <a:blip r:embed="rId5"/>
          <a:srcRect/>
          <a:stretch>
            <a:fillRect/>
          </a:stretch>
        </p:blipFill>
        <p:spPr bwMode="auto">
          <a:xfrm>
            <a:off x="5265349" y="5358382"/>
            <a:ext cx="1507490" cy="379095"/>
          </a:xfrm>
          <a:prstGeom prst="rect">
            <a:avLst/>
          </a:prstGeom>
          <a:noFill/>
        </p:spPr>
      </p:pic>
    </p:spTree>
    <p:extLst>
      <p:ext uri="{BB962C8B-B14F-4D97-AF65-F5344CB8AC3E}">
        <p14:creationId xmlns:p14="http://schemas.microsoft.com/office/powerpoint/2010/main" val="4123078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12415" y="1071833"/>
            <a:ext cx="8540767" cy="3543848"/>
          </a:xfrm>
        </p:spPr>
        <p:txBody>
          <a:bodyPr>
            <a:noAutofit/>
          </a:bodyPr>
          <a:lstStyle/>
          <a:p>
            <a:pPr marL="0" lvl="0" indent="0">
              <a:buNone/>
            </a:pPr>
            <a:r>
              <a:rPr lang="en-US" sz="3600" dirty="0">
                <a:solidFill>
                  <a:schemeClr val="bg1"/>
                </a:solidFill>
                <a:latin typeface="Georgia" panose="02040502050405020303" pitchFamily="18" charset="0"/>
              </a:rPr>
              <a:t>There are no rules in Spain concerning the regulation of internal evaluation of the centers. However, you can find the requirement of the evaluation in several articles of the Organic Law of  the Improvement of the Educational Quality Standards  (LOMCE).</a:t>
            </a:r>
          </a:p>
        </p:txBody>
      </p:sp>
      <p:pic>
        <p:nvPicPr>
          <p:cNvPr id="1028" name="Picture 4" descr="Resultado de imagen de dibujo evaluación"/>
          <p:cNvPicPr>
            <a:picLocks noChangeAspect="1" noChangeArrowheads="1"/>
          </p:cNvPicPr>
          <p:nvPr/>
        </p:nvPicPr>
        <p:blipFill rotWithShape="1">
          <a:blip r:embed="rId2">
            <a:extLst>
              <a:ext uri="{28A0092B-C50C-407E-A947-70E740481C1C}">
                <a14:useLocalDpi xmlns:a14="http://schemas.microsoft.com/office/drawing/2010/main" val="0"/>
              </a:ext>
            </a:extLst>
          </a:blip>
          <a:srcRect b="5237"/>
          <a:stretch/>
        </p:blipFill>
        <p:spPr bwMode="auto">
          <a:xfrm>
            <a:off x="7165073" y="4724863"/>
            <a:ext cx="2394661" cy="20171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9719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37808" y="1122534"/>
            <a:ext cx="8956569" cy="992870"/>
          </a:xfrm>
        </p:spPr>
        <p:txBody>
          <a:bodyPr>
            <a:noAutofit/>
          </a:bodyPr>
          <a:lstStyle/>
          <a:p>
            <a:pPr marL="0" indent="0" algn="ctr">
              <a:buNone/>
            </a:pPr>
            <a:r>
              <a:rPr lang="en-US" sz="2800" dirty="0">
                <a:solidFill>
                  <a:schemeClr val="bg1"/>
                </a:solidFill>
                <a:latin typeface="Georgia" panose="02040502050405020303" pitchFamily="18" charset="0"/>
              </a:rPr>
              <a:t>Among the powers the law grants to the School headmaster is:</a:t>
            </a:r>
          </a:p>
        </p:txBody>
      </p:sp>
      <p:pic>
        <p:nvPicPr>
          <p:cNvPr id="2050" name="Picture 2" descr="https://encrypted-tbn3.gstatic.com/images?q=tbn:ANd9GcSnrd4ggG4_o3OA0_KtETiug0MzwHLALntIVY4X0RXW1pkNT_O-sENQRyRX"/>
          <p:cNvPicPr>
            <a:picLocks noChangeAspect="1" noChangeArrowheads="1"/>
          </p:cNvPicPr>
          <p:nvPr/>
        </p:nvPicPr>
        <p:blipFill rotWithShape="1">
          <a:blip r:embed="rId2">
            <a:extLst>
              <a:ext uri="{28A0092B-C50C-407E-A947-70E740481C1C}">
                <a14:useLocalDpi xmlns:a14="http://schemas.microsoft.com/office/drawing/2010/main" val="0"/>
              </a:ext>
            </a:extLst>
          </a:blip>
          <a:srcRect b="6351"/>
          <a:stretch/>
        </p:blipFill>
        <p:spPr bwMode="auto">
          <a:xfrm>
            <a:off x="6577816" y="2858922"/>
            <a:ext cx="2954623" cy="2594821"/>
          </a:xfrm>
          <a:prstGeom prst="rect">
            <a:avLst/>
          </a:prstGeom>
          <a:noFill/>
          <a:extLst>
            <a:ext uri="{909E8E84-426E-40DD-AFC4-6F175D3DCCD1}">
              <a14:hiddenFill xmlns:a14="http://schemas.microsoft.com/office/drawing/2010/main">
                <a:solidFill>
                  <a:srgbClr val="FFFFFF"/>
                </a:solidFill>
              </a14:hiddenFill>
            </a:ext>
          </a:extLst>
        </p:spPr>
      </p:pic>
      <p:sp>
        <p:nvSpPr>
          <p:cNvPr id="2" name="1 CuadroTexto"/>
          <p:cNvSpPr txBox="1"/>
          <p:nvPr/>
        </p:nvSpPr>
        <p:spPr>
          <a:xfrm>
            <a:off x="696035" y="2224585"/>
            <a:ext cx="5609231" cy="5016758"/>
          </a:xfrm>
          <a:prstGeom prst="rect">
            <a:avLst/>
          </a:prstGeom>
          <a:noFill/>
        </p:spPr>
        <p:txBody>
          <a:bodyPr wrap="square" rtlCol="0">
            <a:spAutoFit/>
          </a:bodyPr>
          <a:lstStyle/>
          <a:p>
            <a:r>
              <a:rPr lang="en-US" sz="4000" dirty="0">
                <a:solidFill>
                  <a:schemeClr val="bg1"/>
                </a:solidFill>
                <a:latin typeface="Georgia" panose="02040502050405020303" pitchFamily="18" charset="0"/>
              </a:rPr>
              <a:t>To encourage Internal Evaluations of the Centers and collaborate in External Evaluations as well as in Teacher Evaluation (LOMCE, Art. 132 h)</a:t>
            </a:r>
          </a:p>
          <a:p>
            <a:endParaRPr lang="en-GB" sz="4000" dirty="0"/>
          </a:p>
        </p:txBody>
      </p:sp>
    </p:spTree>
    <p:extLst>
      <p:ext uri="{BB962C8B-B14F-4D97-AF65-F5344CB8AC3E}">
        <p14:creationId xmlns:p14="http://schemas.microsoft.com/office/powerpoint/2010/main" val="3829491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96867" y="522032"/>
            <a:ext cx="8212981" cy="1074756"/>
          </a:xfrm>
        </p:spPr>
        <p:txBody>
          <a:bodyPr>
            <a:normAutofit/>
          </a:bodyPr>
          <a:lstStyle/>
          <a:p>
            <a:pPr marL="0" indent="0">
              <a:buNone/>
            </a:pPr>
            <a:r>
              <a:rPr lang="en-US" sz="3200" b="1" dirty="0">
                <a:solidFill>
                  <a:schemeClr val="bg1"/>
                </a:solidFill>
                <a:latin typeface="Georgia" panose="02040502050405020303" pitchFamily="18" charset="0"/>
              </a:rPr>
              <a:t>Among the powers that the Law provides to the School Board is:</a:t>
            </a:r>
            <a:endParaRPr lang="es-ES" sz="3200" dirty="0">
              <a:solidFill>
                <a:schemeClr val="bg1"/>
              </a:solidFill>
              <a:latin typeface="Georgia" panose="02040502050405020303" pitchFamily="18" charset="0"/>
            </a:endParaRPr>
          </a:p>
        </p:txBody>
      </p:sp>
      <p:sp>
        <p:nvSpPr>
          <p:cNvPr id="2" name="1 CuadroTexto"/>
          <p:cNvSpPr txBox="1"/>
          <p:nvPr/>
        </p:nvSpPr>
        <p:spPr>
          <a:xfrm>
            <a:off x="327546" y="1937983"/>
            <a:ext cx="6523630" cy="3539430"/>
          </a:xfrm>
          <a:prstGeom prst="rect">
            <a:avLst/>
          </a:prstGeom>
          <a:noFill/>
        </p:spPr>
        <p:txBody>
          <a:bodyPr wrap="square" rtlCol="0">
            <a:spAutoFit/>
          </a:bodyPr>
          <a:lstStyle/>
          <a:p>
            <a:r>
              <a:rPr lang="en-US" sz="3200" dirty="0">
                <a:solidFill>
                  <a:schemeClr val="bg1"/>
                </a:solidFill>
                <a:latin typeface="Georgia" panose="02040502050405020303" pitchFamily="18" charset="0"/>
              </a:rPr>
              <a:t>Evaluate the general annual Program of the Center, without causing any prejudice to the Competences of the Faculty of Teachers with regard to the planning and teaching organization (LOMCE, Art. 127 b).</a:t>
            </a:r>
            <a:endParaRPr lang="es-ES" sz="3200" dirty="0">
              <a:solidFill>
                <a:schemeClr val="bg1"/>
              </a:solidFill>
              <a:latin typeface="Georgia" panose="02040502050405020303" pitchFamily="18" charset="0"/>
            </a:endParaRPr>
          </a:p>
        </p:txBody>
      </p:sp>
      <p:pic>
        <p:nvPicPr>
          <p:cNvPr id="3074" name="Picture 2" descr="Resultado de imagen de dibujo evaluació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55167" y="2238233"/>
            <a:ext cx="2602553" cy="29479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7706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476545" y="796905"/>
            <a:ext cx="6145127" cy="5535656"/>
          </a:xfrm>
        </p:spPr>
        <p:txBody>
          <a:bodyPr>
            <a:noAutofit/>
          </a:bodyPr>
          <a:lstStyle/>
          <a:p>
            <a:pPr marL="0" lvl="0" indent="0">
              <a:buNone/>
            </a:pPr>
            <a:r>
              <a:rPr lang="en-US" sz="4000" dirty="0">
                <a:solidFill>
                  <a:schemeClr val="bg1"/>
                </a:solidFill>
                <a:latin typeface="Georgia" panose="02040502050405020303" pitchFamily="18" charset="0"/>
              </a:rPr>
              <a:t>Analyze and evaluate the general functioning of the Center, the evolution of school performance and the outcomes of the internal and external evaluations in which the Center takes part (LOMCE, Art. 127 j)</a:t>
            </a:r>
            <a:endParaRPr lang="es-ES" sz="4000" dirty="0">
              <a:solidFill>
                <a:schemeClr val="bg1"/>
              </a:solidFill>
              <a:latin typeface="Georgia" panose="02040502050405020303" pitchFamily="18" charset="0"/>
            </a:endParaRPr>
          </a:p>
        </p:txBody>
      </p:sp>
      <p:pic>
        <p:nvPicPr>
          <p:cNvPr id="4098" name="Picture 2" descr="Resultado de imagen de dibujo evaluació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557" y="2681714"/>
            <a:ext cx="3012939" cy="201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1589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70884" y="559559"/>
            <a:ext cx="8891480" cy="4572000"/>
          </a:xfrm>
        </p:spPr>
        <p:txBody>
          <a:bodyPr>
            <a:noAutofit/>
          </a:bodyPr>
          <a:lstStyle/>
          <a:p>
            <a:pPr marL="0" lvl="0" indent="0">
              <a:buNone/>
            </a:pPr>
            <a:r>
              <a:rPr lang="en-US" sz="3600" dirty="0">
                <a:solidFill>
                  <a:schemeClr val="bg1"/>
                </a:solidFill>
                <a:latin typeface="Georgia" panose="02040502050405020303" pitchFamily="18" charset="0"/>
              </a:rPr>
              <a:t>Elaborate proposals and reports by its sole initiative or upon a competent Administration request with regard to the operation of the Center and the improvement of the quality standards of the management, as well as with other matters concerning quality improvement. (LOMCE, Art. 127 k)</a:t>
            </a:r>
            <a:endParaRPr lang="es-ES" sz="3600" dirty="0">
              <a:solidFill>
                <a:schemeClr val="bg1"/>
              </a:solidFill>
              <a:latin typeface="Georgia" panose="02040502050405020303" pitchFamily="18" charset="0"/>
            </a:endParaRPr>
          </a:p>
        </p:txBody>
      </p:sp>
      <p:pic>
        <p:nvPicPr>
          <p:cNvPr id="5124" name="Picture 4" descr="https://encrypted-tbn3.gstatic.com/images?q=tbn:ANd9GcRj7EX1I38nUCxXh66gP58nhct5w8C5WCkjwIXdzzrkyA3baJ6yEaRkVT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18913" y="4518324"/>
            <a:ext cx="3326974" cy="22179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719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44191" y="2880736"/>
            <a:ext cx="8543925" cy="1325563"/>
          </a:xfrm>
        </p:spPr>
        <p:txBody>
          <a:bodyPr>
            <a:noAutofit/>
          </a:bodyPr>
          <a:lstStyle/>
          <a:p>
            <a:pPr algn="ctr"/>
            <a:r>
              <a:rPr lang="en-US" sz="5400" b="1" dirty="0">
                <a:solidFill>
                  <a:schemeClr val="bg1"/>
                </a:solidFill>
                <a:latin typeface="Georgia" panose="02040502050405020303" pitchFamily="18" charset="0"/>
              </a:rPr>
              <a:t>Internal evaluation is based in four different ambits.</a:t>
            </a:r>
          </a:p>
        </p:txBody>
      </p:sp>
    </p:spTree>
    <p:extLst>
      <p:ext uri="{BB962C8B-B14F-4D97-AF65-F5344CB8AC3E}">
        <p14:creationId xmlns:p14="http://schemas.microsoft.com/office/powerpoint/2010/main" val="3000227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Marcador de contenido 4"/>
          <p:cNvGraphicFramePr>
            <a:graphicFrameLocks noGrp="1"/>
          </p:cNvGraphicFramePr>
          <p:nvPr>
            <p:ph idx="1"/>
            <p:extLst>
              <p:ext uri="{D42A27DB-BD31-4B8C-83A1-F6EECF244321}">
                <p14:modId xmlns:p14="http://schemas.microsoft.com/office/powerpoint/2010/main" val="2348023974"/>
              </p:ext>
            </p:extLst>
          </p:nvPr>
        </p:nvGraphicFramePr>
        <p:xfrm>
          <a:off x="681040" y="244699"/>
          <a:ext cx="8543925" cy="5932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146" name="Picture 2" descr="Resultado de imagen de clase colegio dibujo"/>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05015" y="354842"/>
            <a:ext cx="2062304" cy="1615472"/>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4" descr="Resultado de imagen de dibujo organizacion y procesos"/>
          <p:cNvSpPr>
            <a:spLocks noChangeAspect="1" noChangeArrowheads="1"/>
          </p:cNvSpPr>
          <p:nvPr/>
        </p:nvSpPr>
        <p:spPr bwMode="auto">
          <a:xfrm>
            <a:off x="155575" y="-579438"/>
            <a:ext cx="1104900" cy="120967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6152" name="Picture 8" descr="https://encrypted-tbn0.gstatic.com/images?q=tbn:ANd9GcQdPqTD0mz13EYKU8jnBiLxXit13LWfCf7ecMP3jZ_zY5onKMYc9LCK1Po"/>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713208" y="3893047"/>
            <a:ext cx="1649227" cy="1811067"/>
          </a:xfrm>
          <a:prstGeom prst="rect">
            <a:avLst/>
          </a:prstGeom>
          <a:noFill/>
          <a:extLst>
            <a:ext uri="{909E8E84-426E-40DD-AFC4-6F175D3DCCD1}">
              <a14:hiddenFill xmlns:a14="http://schemas.microsoft.com/office/drawing/2010/main">
                <a:solidFill>
                  <a:srgbClr val="FFFFFF"/>
                </a:solidFill>
              </a14:hiddenFill>
            </a:ext>
          </a:extLst>
        </p:spPr>
      </p:pic>
      <p:pic>
        <p:nvPicPr>
          <p:cNvPr id="6154" name="Picture 10" descr="https://encrypted-tbn1.gstatic.com/images?q=tbn:ANd9GcR3-So3ykpC0DbdaVhcvw8hgYNdEII0m7dFQVO_7Cp7jzeVn_2gFvmZVzQ"/>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07770" y="4776808"/>
            <a:ext cx="1666049" cy="1655016"/>
          </a:xfrm>
          <a:prstGeom prst="rect">
            <a:avLst/>
          </a:prstGeom>
          <a:noFill/>
          <a:extLst>
            <a:ext uri="{909E8E84-426E-40DD-AFC4-6F175D3DCCD1}">
              <a14:hiddenFill xmlns:a14="http://schemas.microsoft.com/office/drawing/2010/main">
                <a:solidFill>
                  <a:srgbClr val="FFFFFF"/>
                </a:solidFill>
              </a14:hiddenFill>
            </a:ext>
          </a:extLst>
        </p:spPr>
      </p:pic>
      <p:pic>
        <p:nvPicPr>
          <p:cNvPr id="6156" name="Picture 12" descr="Resultado de imagen de dibujo formacion permanent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5061" y="903515"/>
            <a:ext cx="1690828" cy="16859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3424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3391845711"/>
              </p:ext>
            </p:extLst>
          </p:nvPr>
        </p:nvGraphicFramePr>
        <p:xfrm>
          <a:off x="681040" y="360613"/>
          <a:ext cx="8543925" cy="58163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822410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256</TotalTime>
  <Words>376</Words>
  <Application>Microsoft Office PowerPoint</Application>
  <PresentationFormat>Papel A4 (210x297 mm)</PresentationFormat>
  <Paragraphs>51</Paragraphs>
  <Slides>13</Slides>
  <Notes>0</Notes>
  <HiddenSlides>0</HiddenSlides>
  <MMClips>0</MMClips>
  <ScaleCrop>false</ScaleCrop>
  <HeadingPairs>
    <vt:vector size="6" baseType="variant">
      <vt:variant>
        <vt:lpstr>Tipos de letra usados</vt:lpstr>
      </vt:variant>
      <vt:variant>
        <vt:i4>8</vt:i4>
      </vt:variant>
      <vt:variant>
        <vt:lpstr>Tema</vt:lpstr>
      </vt:variant>
      <vt:variant>
        <vt:i4>1</vt:i4>
      </vt:variant>
      <vt:variant>
        <vt:lpstr>Títulos dos diapositivos</vt:lpstr>
      </vt:variant>
      <vt:variant>
        <vt:i4>13</vt:i4>
      </vt:variant>
    </vt:vector>
  </HeadingPairs>
  <TitlesOfParts>
    <vt:vector size="22" baseType="lpstr">
      <vt:lpstr>Arial</vt:lpstr>
      <vt:lpstr>Calibri</vt:lpstr>
      <vt:lpstr>Constantia</vt:lpstr>
      <vt:lpstr>Georgia</vt:lpstr>
      <vt:lpstr>Source Sans Pro</vt:lpstr>
      <vt:lpstr>Times New Roman</vt:lpstr>
      <vt:lpstr>Wingdings 2</vt:lpstr>
      <vt:lpstr>ヒラギノ角ゴ Pro W3</vt:lpstr>
      <vt:lpstr>Flujo</vt:lpstr>
      <vt:lpstr>Evaluation</vt:lpstr>
      <vt:lpstr>Apresentação do PowerPoint</vt:lpstr>
      <vt:lpstr>Apresentação do PowerPoint</vt:lpstr>
      <vt:lpstr>Apresentação do PowerPoint</vt:lpstr>
      <vt:lpstr>Apresentação do PowerPoint</vt:lpstr>
      <vt:lpstr>Apresentação do PowerPoint</vt:lpstr>
      <vt:lpstr>Internal evaluation is based in four different ambits.</vt:lpstr>
      <vt:lpstr>Apresentação do PowerPoint</vt:lpstr>
      <vt:lpstr>Apresentação do PowerPoint</vt:lpstr>
      <vt:lpstr>Apresentação do PowerPoint</vt:lpstr>
      <vt:lpstr>Apresentação do PowerPoint</vt:lpstr>
      <vt:lpstr>Apresentação do PowerPoint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Evaluación</dc:title>
  <dc:creator>andres</dc:creator>
  <cp:lastModifiedBy>Manuel Alves Figueiredo</cp:lastModifiedBy>
  <cp:revision>29</cp:revision>
  <dcterms:created xsi:type="dcterms:W3CDTF">2017-01-26T15:01:21Z</dcterms:created>
  <dcterms:modified xsi:type="dcterms:W3CDTF">2017-04-06T22:16:54Z</dcterms:modified>
</cp:coreProperties>
</file>